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76" r:id="rId2"/>
    <p:sldId id="274" r:id="rId3"/>
    <p:sldId id="272" r:id="rId4"/>
    <p:sldId id="273" r:id="rId5"/>
    <p:sldId id="270" r:id="rId6"/>
    <p:sldId id="271" r:id="rId7"/>
    <p:sldId id="279" r:id="rId8"/>
    <p:sldId id="280" r:id="rId9"/>
    <p:sldId id="284"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61922-B137-4D07-AF91-B00912F30E32}" v="2817" dt="2024-11-19T22:25:08.347"/>
    <p1510:client id="{06FAF31E-1208-6734-3424-AB74D2E758DD}" v="162" dt="2024-11-19T07:00:04.085"/>
    <p1510:client id="{65F5E9DB-8C34-12CB-5401-321338054681}" v="2487" dt="2024-11-19T22:23:23.212"/>
    <p1510:client id="{C98E8F19-180C-1994-6B2D-D3D4B37BDF5F}" v="159" dt="2024-11-19T18:33:56.8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nais Qureshi (Student)" userId="S::qureshiu1@roehampton.ac.uk::0fa58983-7230-4959-aaeb-a430a5626161" providerId="AD" clId="Web-{65F5E9DB-8C34-12CB-5401-321338054681}"/>
    <pc:docChg chg="addSld delSld modSld sldOrd">
      <pc:chgData name="Unais Qureshi (Student)" userId="S::qureshiu1@roehampton.ac.uk::0fa58983-7230-4959-aaeb-a430a5626161" providerId="AD" clId="Web-{65F5E9DB-8C34-12CB-5401-321338054681}" dt="2024-11-19T22:23:23.212" v="1672"/>
      <pc:docMkLst>
        <pc:docMk/>
      </pc:docMkLst>
      <pc:sldChg chg="modSp mod setBg modNotes">
        <pc:chgData name="Unais Qureshi (Student)" userId="S::qureshiu1@roehampton.ac.uk::0fa58983-7230-4959-aaeb-a430a5626161" providerId="AD" clId="Web-{65F5E9DB-8C34-12CB-5401-321338054681}" dt="2024-11-19T22:14:18.619" v="1663"/>
        <pc:sldMkLst>
          <pc:docMk/>
          <pc:sldMk cId="1076327686" sldId="270"/>
        </pc:sldMkLst>
        <pc:spChg chg="mod">
          <ac:chgData name="Unais Qureshi (Student)" userId="S::qureshiu1@roehampton.ac.uk::0fa58983-7230-4959-aaeb-a430a5626161" providerId="AD" clId="Web-{65F5E9DB-8C34-12CB-5401-321338054681}" dt="2024-11-19T20:20:16.802" v="94" actId="20577"/>
          <ac:spMkLst>
            <pc:docMk/>
            <pc:sldMk cId="1076327686" sldId="270"/>
            <ac:spMk id="5" creationId="{5217E6C9-88A9-9281-3A56-55DA4DE16E8E}"/>
          </ac:spMkLst>
        </pc:spChg>
      </pc:sldChg>
      <pc:sldChg chg="modSp mod setBg modNotes">
        <pc:chgData name="Unais Qureshi (Student)" userId="S::qureshiu1@roehampton.ac.uk::0fa58983-7230-4959-aaeb-a430a5626161" providerId="AD" clId="Web-{65F5E9DB-8C34-12CB-5401-321338054681}" dt="2024-11-19T22:14:05.837" v="1662"/>
        <pc:sldMkLst>
          <pc:docMk/>
          <pc:sldMk cId="2314970419" sldId="271"/>
        </pc:sldMkLst>
        <pc:spChg chg="mod">
          <ac:chgData name="Unais Qureshi (Student)" userId="S::qureshiu1@roehampton.ac.uk::0fa58983-7230-4959-aaeb-a430a5626161" providerId="AD" clId="Web-{65F5E9DB-8C34-12CB-5401-321338054681}" dt="2024-11-19T21:48:00.150" v="1587" actId="20577"/>
          <ac:spMkLst>
            <pc:docMk/>
            <pc:sldMk cId="2314970419" sldId="271"/>
            <ac:spMk id="3" creationId="{3DEBCAF9-D6CD-FD33-CF7D-73DA7D1BF4EA}"/>
          </ac:spMkLst>
        </pc:spChg>
      </pc:sldChg>
      <pc:sldChg chg="mod setBg modNotes">
        <pc:chgData name="Unais Qureshi (Student)" userId="S::qureshiu1@roehampton.ac.uk::0fa58983-7230-4959-aaeb-a430a5626161" providerId="AD" clId="Web-{65F5E9DB-8C34-12CB-5401-321338054681}" dt="2024-11-19T21:54:50.478" v="1610"/>
        <pc:sldMkLst>
          <pc:docMk/>
          <pc:sldMk cId="2598029216" sldId="272"/>
        </pc:sldMkLst>
      </pc:sldChg>
      <pc:sldChg chg="modSp modNotes">
        <pc:chgData name="Unais Qureshi (Student)" userId="S::qureshiu1@roehampton.ac.uk::0fa58983-7230-4959-aaeb-a430a5626161" providerId="AD" clId="Web-{65F5E9DB-8C34-12CB-5401-321338054681}" dt="2024-11-19T21:54:10.226" v="1607"/>
        <pc:sldMkLst>
          <pc:docMk/>
          <pc:sldMk cId="2750585658" sldId="273"/>
        </pc:sldMkLst>
        <pc:graphicFrameChg chg="mod modGraphic">
          <ac:chgData name="Unais Qureshi (Student)" userId="S::qureshiu1@roehampton.ac.uk::0fa58983-7230-4959-aaeb-a430a5626161" providerId="AD" clId="Web-{65F5E9DB-8C34-12CB-5401-321338054681}" dt="2024-11-19T21:54:10.226" v="1607"/>
          <ac:graphicFrameMkLst>
            <pc:docMk/>
            <pc:sldMk cId="2750585658" sldId="273"/>
            <ac:graphicFrameMk id="4" creationId="{AB96AA0E-3372-C212-7AE0-B6E95DA0C3AA}"/>
          </ac:graphicFrameMkLst>
        </pc:graphicFrameChg>
      </pc:sldChg>
      <pc:sldChg chg="addSp delSp modSp mod setBg modNotes">
        <pc:chgData name="Unais Qureshi (Student)" userId="S::qureshiu1@roehampton.ac.uk::0fa58983-7230-4959-aaeb-a430a5626161" providerId="AD" clId="Web-{65F5E9DB-8C34-12CB-5401-321338054681}" dt="2024-11-19T21:54:43.384" v="1609"/>
        <pc:sldMkLst>
          <pc:docMk/>
          <pc:sldMk cId="764515077" sldId="274"/>
        </pc:sldMkLst>
        <pc:spChg chg="mod ord">
          <ac:chgData name="Unais Qureshi (Student)" userId="S::qureshiu1@roehampton.ac.uk::0fa58983-7230-4959-aaeb-a430a5626161" providerId="AD" clId="Web-{65F5E9DB-8C34-12CB-5401-321338054681}" dt="2024-11-19T20:49:37.386" v="584" actId="1076"/>
          <ac:spMkLst>
            <pc:docMk/>
            <pc:sldMk cId="764515077" sldId="274"/>
            <ac:spMk id="2" creationId="{5DCB3CAB-ED2C-E075-92F4-5E2732318078}"/>
          </ac:spMkLst>
        </pc:spChg>
        <pc:spChg chg="del mod">
          <ac:chgData name="Unais Qureshi (Student)" userId="S::qureshiu1@roehampton.ac.uk::0fa58983-7230-4959-aaeb-a430a5626161" providerId="AD" clId="Web-{65F5E9DB-8C34-12CB-5401-321338054681}" dt="2024-11-19T20:39:48.630" v="440"/>
          <ac:spMkLst>
            <pc:docMk/>
            <pc:sldMk cId="764515077" sldId="274"/>
            <ac:spMk id="3" creationId="{3DEBCAF9-D6CD-FD33-CF7D-73DA7D1BF4EA}"/>
          </ac:spMkLst>
        </pc:spChg>
        <pc:spChg chg="add mod">
          <ac:chgData name="Unais Qureshi (Student)" userId="S::qureshiu1@roehampton.ac.uk::0fa58983-7230-4959-aaeb-a430a5626161" providerId="AD" clId="Web-{65F5E9DB-8C34-12CB-5401-321338054681}" dt="2024-11-19T21:17:27.475" v="1161" actId="20577"/>
          <ac:spMkLst>
            <pc:docMk/>
            <pc:sldMk cId="764515077" sldId="274"/>
            <ac:spMk id="4" creationId="{7D38A34D-B72D-F5D7-57B7-2634E14C899C}"/>
          </ac:spMkLst>
        </pc:spChg>
        <pc:spChg chg="add del mod">
          <ac:chgData name="Unais Qureshi (Student)" userId="S::qureshiu1@roehampton.ac.uk::0fa58983-7230-4959-aaeb-a430a5626161" providerId="AD" clId="Web-{65F5E9DB-8C34-12CB-5401-321338054681}" dt="2024-11-19T20:39:51.099" v="441"/>
          <ac:spMkLst>
            <pc:docMk/>
            <pc:sldMk cId="764515077" sldId="274"/>
            <ac:spMk id="7" creationId="{E2E69D5D-BC29-6633-F964-FB8FB8A0D7CD}"/>
          </ac:spMkLst>
        </pc:spChg>
        <pc:spChg chg="add del">
          <ac:chgData name="Unais Qureshi (Student)" userId="S::qureshiu1@roehampton.ac.uk::0fa58983-7230-4959-aaeb-a430a5626161" providerId="AD" clId="Web-{65F5E9DB-8C34-12CB-5401-321338054681}" dt="2024-11-19T20:40:37.631" v="462"/>
          <ac:spMkLst>
            <pc:docMk/>
            <pc:sldMk cId="764515077" sldId="274"/>
            <ac:spMk id="8" creationId="{239E4906-DB86-9D3C-F00B-F521E1C22DE3}"/>
          </ac:spMkLst>
        </pc:spChg>
        <pc:picChg chg="del">
          <ac:chgData name="Unais Qureshi (Student)" userId="S::qureshiu1@roehampton.ac.uk::0fa58983-7230-4959-aaeb-a430a5626161" providerId="AD" clId="Web-{65F5E9DB-8C34-12CB-5401-321338054681}" dt="2024-11-19T20:21:35.211" v="95"/>
          <ac:picMkLst>
            <pc:docMk/>
            <pc:sldMk cId="764515077" sldId="274"/>
            <ac:picMk id="5" creationId="{02BBF4BE-EA74-610B-CC8A-5A3531A3693E}"/>
          </ac:picMkLst>
        </pc:picChg>
        <pc:picChg chg="add mod modCrop">
          <ac:chgData name="Unais Qureshi (Student)" userId="S::qureshiu1@roehampton.ac.uk::0fa58983-7230-4959-aaeb-a430a5626161" providerId="AD" clId="Web-{65F5E9DB-8C34-12CB-5401-321338054681}" dt="2024-11-19T20:49:23.620" v="581" actId="1076"/>
          <ac:picMkLst>
            <pc:docMk/>
            <pc:sldMk cId="764515077" sldId="274"/>
            <ac:picMk id="9" creationId="{C9751962-E04E-8E1F-E317-56D790E5E177}"/>
          </ac:picMkLst>
        </pc:picChg>
      </pc:sldChg>
      <pc:sldChg chg="modSp">
        <pc:chgData name="Unais Qureshi (Student)" userId="S::qureshiu1@roehampton.ac.uk::0fa58983-7230-4959-aaeb-a430a5626161" providerId="AD" clId="Web-{65F5E9DB-8C34-12CB-5401-321338054681}" dt="2024-11-19T20:50:55.904" v="586" actId="1076"/>
        <pc:sldMkLst>
          <pc:docMk/>
          <pc:sldMk cId="3171665268" sldId="276"/>
        </pc:sldMkLst>
        <pc:spChg chg="mod">
          <ac:chgData name="Unais Qureshi (Student)" userId="S::qureshiu1@roehampton.ac.uk::0fa58983-7230-4959-aaeb-a430a5626161" providerId="AD" clId="Web-{65F5E9DB-8C34-12CB-5401-321338054681}" dt="2024-11-19T20:50:55.904" v="586" actId="1076"/>
          <ac:spMkLst>
            <pc:docMk/>
            <pc:sldMk cId="3171665268" sldId="276"/>
            <ac:spMk id="2" creationId="{CD71C62F-619E-F1BF-1C8D-BF8553221C04}"/>
          </ac:spMkLst>
        </pc:spChg>
      </pc:sldChg>
      <pc:sldChg chg="addSp modSp">
        <pc:chgData name="Unais Qureshi (Student)" userId="S::qureshiu1@roehampton.ac.uk::0fa58983-7230-4959-aaeb-a430a5626161" providerId="AD" clId="Web-{65F5E9DB-8C34-12CB-5401-321338054681}" dt="2024-11-19T21:59:46.849" v="1658"/>
        <pc:sldMkLst>
          <pc:docMk/>
          <pc:sldMk cId="1633418835" sldId="279"/>
        </pc:sldMkLst>
        <pc:spChg chg="add mod">
          <ac:chgData name="Unais Qureshi (Student)" userId="S::qureshiu1@roehampton.ac.uk::0fa58983-7230-4959-aaeb-a430a5626161" providerId="AD" clId="Web-{65F5E9DB-8C34-12CB-5401-321338054681}" dt="2024-11-19T21:59:32.786" v="1655" actId="20577"/>
          <ac:spMkLst>
            <pc:docMk/>
            <pc:sldMk cId="1633418835" sldId="279"/>
            <ac:spMk id="4" creationId="{57C8A41A-226C-7CBB-C6EB-159FEF7CEC49}"/>
          </ac:spMkLst>
        </pc:spChg>
        <pc:graphicFrameChg chg="mod modGraphic">
          <ac:chgData name="Unais Qureshi (Student)" userId="S::qureshiu1@roehampton.ac.uk::0fa58983-7230-4959-aaeb-a430a5626161" providerId="AD" clId="Web-{65F5E9DB-8C34-12CB-5401-321338054681}" dt="2024-11-19T20:28:40.600" v="124"/>
          <ac:graphicFrameMkLst>
            <pc:docMk/>
            <pc:sldMk cId="1633418835" sldId="279"/>
            <ac:graphicFrameMk id="2" creationId="{5F5BDA28-FD21-C133-6658-4A29DBFBC58B}"/>
          </ac:graphicFrameMkLst>
        </pc:graphicFrameChg>
        <pc:picChg chg="add mod ord modCrop">
          <ac:chgData name="Unais Qureshi (Student)" userId="S::qureshiu1@roehampton.ac.uk::0fa58983-7230-4959-aaeb-a430a5626161" providerId="AD" clId="Web-{65F5E9DB-8C34-12CB-5401-321338054681}" dt="2024-11-19T21:59:46.849" v="1658"/>
          <ac:picMkLst>
            <pc:docMk/>
            <pc:sldMk cId="1633418835" sldId="279"/>
            <ac:picMk id="6" creationId="{66F1169B-C018-B0D0-CA7C-FA58111B52C1}"/>
          </ac:picMkLst>
        </pc:picChg>
      </pc:sldChg>
      <pc:sldChg chg="addSp modSp modTransition">
        <pc:chgData name="Unais Qureshi (Student)" userId="S::qureshiu1@roehampton.ac.uk::0fa58983-7230-4959-aaeb-a430a5626161" providerId="AD" clId="Web-{65F5E9DB-8C34-12CB-5401-321338054681}" dt="2024-11-19T22:23:23.212" v="1672"/>
        <pc:sldMkLst>
          <pc:docMk/>
          <pc:sldMk cId="2886992385" sldId="280"/>
        </pc:sldMkLst>
        <pc:spChg chg="add mod">
          <ac:chgData name="Unais Qureshi (Student)" userId="S::qureshiu1@roehampton.ac.uk::0fa58983-7230-4959-aaeb-a430a5626161" providerId="AD" clId="Web-{65F5E9DB-8C34-12CB-5401-321338054681}" dt="2024-11-19T21:56:45.732" v="1619" actId="20577"/>
          <ac:spMkLst>
            <pc:docMk/>
            <pc:sldMk cId="2886992385" sldId="280"/>
            <ac:spMk id="4" creationId="{89FB1656-2849-A82D-DF22-0881ADD8A537}"/>
          </ac:spMkLst>
        </pc:spChg>
        <pc:graphicFrameChg chg="mod modGraphic">
          <ac:chgData name="Unais Qureshi (Student)" userId="S::qureshiu1@roehampton.ac.uk::0fa58983-7230-4959-aaeb-a430a5626161" providerId="AD" clId="Web-{65F5E9DB-8C34-12CB-5401-321338054681}" dt="2024-11-19T22:01:26.588" v="1659"/>
          <ac:graphicFrameMkLst>
            <pc:docMk/>
            <pc:sldMk cId="2886992385" sldId="280"/>
            <ac:graphicFrameMk id="2" creationId="{5F5BDA28-FD21-C133-6658-4A29DBFBC58B}"/>
          </ac:graphicFrameMkLst>
        </pc:graphicFrameChg>
        <pc:picChg chg="add mod ord modCrop">
          <ac:chgData name="Unais Qureshi (Student)" userId="S::qureshiu1@roehampton.ac.uk::0fa58983-7230-4959-aaeb-a430a5626161" providerId="AD" clId="Web-{65F5E9DB-8C34-12CB-5401-321338054681}" dt="2024-11-19T21:57:54.718" v="1624" actId="1076"/>
          <ac:picMkLst>
            <pc:docMk/>
            <pc:sldMk cId="2886992385" sldId="280"/>
            <ac:picMk id="5" creationId="{8CC1A533-F63C-3EF6-EFD8-000D4E72912F}"/>
          </ac:picMkLst>
        </pc:picChg>
      </pc:sldChg>
      <pc:sldChg chg="addSp delSp modSp ord">
        <pc:chgData name="Unais Qureshi (Student)" userId="S::qureshiu1@roehampton.ac.uk::0fa58983-7230-4959-aaeb-a430a5626161" providerId="AD" clId="Web-{65F5E9DB-8C34-12CB-5401-321338054681}" dt="2024-11-19T20:32:18.858" v="157" actId="1076"/>
        <pc:sldMkLst>
          <pc:docMk/>
          <pc:sldMk cId="824794109" sldId="281"/>
        </pc:sldMkLst>
        <pc:spChg chg="mod">
          <ac:chgData name="Unais Qureshi (Student)" userId="S::qureshiu1@roehampton.ac.uk::0fa58983-7230-4959-aaeb-a430a5626161" providerId="AD" clId="Web-{65F5E9DB-8C34-12CB-5401-321338054681}" dt="2024-11-19T20:32:18.858" v="157" actId="1076"/>
          <ac:spMkLst>
            <pc:docMk/>
            <pc:sldMk cId="824794109" sldId="281"/>
            <ac:spMk id="2" creationId="{BB9A703C-7A89-0581-39A1-2FCAA8D3FD3A}"/>
          </ac:spMkLst>
        </pc:spChg>
        <pc:picChg chg="add del mod">
          <ac:chgData name="Unais Qureshi (Student)" userId="S::qureshiu1@roehampton.ac.uk::0fa58983-7230-4959-aaeb-a430a5626161" providerId="AD" clId="Web-{65F5E9DB-8C34-12CB-5401-321338054681}" dt="2024-11-19T20:30:16.666" v="142"/>
          <ac:picMkLst>
            <pc:docMk/>
            <pc:sldMk cId="824794109" sldId="281"/>
            <ac:picMk id="4" creationId="{B9E83124-90E4-02BB-818F-FE12AFBA1B60}"/>
          </ac:picMkLst>
        </pc:picChg>
      </pc:sldChg>
      <pc:sldChg chg="modSp ord">
        <pc:chgData name="Unais Qureshi (Student)" userId="S::qureshiu1@roehampton.ac.uk::0fa58983-7230-4959-aaeb-a430a5626161" providerId="AD" clId="Web-{65F5E9DB-8C34-12CB-5401-321338054681}" dt="2024-11-19T20:29:55.634" v="134" actId="20577"/>
        <pc:sldMkLst>
          <pc:docMk/>
          <pc:sldMk cId="1358488866" sldId="282"/>
        </pc:sldMkLst>
        <pc:spChg chg="mod">
          <ac:chgData name="Unais Qureshi (Student)" userId="S::qureshiu1@roehampton.ac.uk::0fa58983-7230-4959-aaeb-a430a5626161" providerId="AD" clId="Web-{65F5E9DB-8C34-12CB-5401-321338054681}" dt="2024-11-19T20:29:55.634" v="134" actId="20577"/>
          <ac:spMkLst>
            <pc:docMk/>
            <pc:sldMk cId="1358488866" sldId="282"/>
            <ac:spMk id="2" creationId="{EF0D8DD9-F82E-1B24-9888-8729A5CD1FCA}"/>
          </ac:spMkLst>
        </pc:spChg>
      </pc:sldChg>
      <pc:sldChg chg="new del">
        <pc:chgData name="Unais Qureshi (Student)" userId="S::qureshiu1@roehampton.ac.uk::0fa58983-7230-4959-aaeb-a430a5626161" providerId="AD" clId="Web-{65F5E9DB-8C34-12CB-5401-321338054681}" dt="2024-11-19T20:29:04.148" v="127"/>
        <pc:sldMkLst>
          <pc:docMk/>
          <pc:sldMk cId="2125305622" sldId="283"/>
        </pc:sldMkLst>
      </pc:sldChg>
      <pc:sldChg chg="modSp">
        <pc:chgData name="Unais Qureshi (Student)" userId="S::qureshiu1@roehampton.ac.uk::0fa58983-7230-4959-aaeb-a430a5626161" providerId="AD" clId="Web-{65F5E9DB-8C34-12CB-5401-321338054681}" dt="2024-11-19T20:54:22.145" v="733"/>
        <pc:sldMkLst>
          <pc:docMk/>
          <pc:sldMk cId="3032331712" sldId="283"/>
        </pc:sldMkLst>
        <pc:graphicFrameChg chg="mod modGraphic">
          <ac:chgData name="Unais Qureshi (Student)" userId="S::qureshiu1@roehampton.ac.uk::0fa58983-7230-4959-aaeb-a430a5626161" providerId="AD" clId="Web-{65F5E9DB-8C34-12CB-5401-321338054681}" dt="2024-11-19T20:54:22.145" v="733"/>
          <ac:graphicFrameMkLst>
            <pc:docMk/>
            <pc:sldMk cId="3032331712" sldId="283"/>
            <ac:graphicFrameMk id="3" creationId="{2FF6FC9F-9463-3AF4-9F8C-FF5D96E67F62}"/>
          </ac:graphicFrameMkLst>
        </pc:graphicFrameChg>
      </pc:sldChg>
      <pc:sldChg chg="new del">
        <pc:chgData name="Unais Qureshi (Student)" userId="S::qureshiu1@roehampton.ac.uk::0fa58983-7230-4959-aaeb-a430a5626161" providerId="AD" clId="Web-{65F5E9DB-8C34-12CB-5401-321338054681}" dt="2024-11-19T20:29:08.804" v="128"/>
        <pc:sldMkLst>
          <pc:docMk/>
          <pc:sldMk cId="708747750" sldId="284"/>
        </pc:sldMkLst>
      </pc:sldChg>
      <pc:sldChg chg="addSp delSp modSp add del replId">
        <pc:chgData name="Unais Qureshi (Student)" userId="S::qureshiu1@roehampton.ac.uk::0fa58983-7230-4959-aaeb-a430a5626161" providerId="AD" clId="Web-{65F5E9DB-8C34-12CB-5401-321338054681}" dt="2024-11-19T20:49:43.777" v="585"/>
        <pc:sldMkLst>
          <pc:docMk/>
          <pc:sldMk cId="945472325" sldId="284"/>
        </pc:sldMkLst>
        <pc:spChg chg="mod">
          <ac:chgData name="Unais Qureshi (Student)" userId="S::qureshiu1@roehampton.ac.uk::0fa58983-7230-4959-aaeb-a430a5626161" providerId="AD" clId="Web-{65F5E9DB-8C34-12CB-5401-321338054681}" dt="2024-11-19T20:47:30.802" v="492" actId="14100"/>
          <ac:spMkLst>
            <pc:docMk/>
            <pc:sldMk cId="945472325" sldId="284"/>
            <ac:spMk id="2" creationId="{BD5FFCD2-D39E-4CD7-CBCB-718A146E716E}"/>
          </ac:spMkLst>
        </pc:spChg>
        <pc:spChg chg="add mod">
          <ac:chgData name="Unais Qureshi (Student)" userId="S::qureshiu1@roehampton.ac.uk::0fa58983-7230-4959-aaeb-a430a5626161" providerId="AD" clId="Web-{65F5E9DB-8C34-12CB-5401-321338054681}" dt="2024-11-19T20:47:47.756" v="570" actId="14100"/>
          <ac:spMkLst>
            <pc:docMk/>
            <pc:sldMk cId="945472325" sldId="284"/>
            <ac:spMk id="4" creationId="{47135A9D-98C5-90DC-4D79-E9021BF6660B}"/>
          </ac:spMkLst>
        </pc:spChg>
        <pc:spChg chg="del">
          <ac:chgData name="Unais Qureshi (Student)" userId="S::qureshiu1@roehampton.ac.uk::0fa58983-7230-4959-aaeb-a430a5626161" providerId="AD" clId="Web-{65F5E9DB-8C34-12CB-5401-321338054681}" dt="2024-11-19T20:45:14.735" v="477"/>
          <ac:spMkLst>
            <pc:docMk/>
            <pc:sldMk cId="945472325" sldId="284"/>
            <ac:spMk id="10" creationId="{17718681-A12E-49D6-9925-DD7C68176D61}"/>
          </ac:spMkLst>
        </pc:spChg>
        <pc:spChg chg="del">
          <ac:chgData name="Unais Qureshi (Student)" userId="S::qureshiu1@roehampton.ac.uk::0fa58983-7230-4959-aaeb-a430a5626161" providerId="AD" clId="Web-{65F5E9DB-8C34-12CB-5401-321338054681}" dt="2024-11-19T20:45:14.735" v="477"/>
          <ac:spMkLst>
            <pc:docMk/>
            <pc:sldMk cId="945472325" sldId="284"/>
            <ac:spMk id="22" creationId="{FBD77573-9EF2-4C35-8285-A1CF6FBB0EA5}"/>
          </ac:spMkLst>
        </pc:spChg>
        <pc:spChg chg="del mod">
          <ac:chgData name="Unais Qureshi (Student)" userId="S::qureshiu1@roehampton.ac.uk::0fa58983-7230-4959-aaeb-a430a5626161" providerId="AD" clId="Web-{65F5E9DB-8C34-12CB-5401-321338054681}" dt="2024-11-19T20:40:43.569" v="465"/>
          <ac:spMkLst>
            <pc:docMk/>
            <pc:sldMk cId="945472325" sldId="284"/>
            <ac:spMk id="23" creationId="{58E0477E-4983-1339-293C-5785099644FC}"/>
          </ac:spMkLst>
        </pc:spChg>
        <pc:spChg chg="add">
          <ac:chgData name="Unais Qureshi (Student)" userId="S::qureshiu1@roehampton.ac.uk::0fa58983-7230-4959-aaeb-a430a5626161" providerId="AD" clId="Web-{65F5E9DB-8C34-12CB-5401-321338054681}" dt="2024-11-19T20:45:14.735" v="477"/>
          <ac:spMkLst>
            <pc:docMk/>
            <pc:sldMk cId="945472325" sldId="284"/>
            <ac:spMk id="27" creationId="{F13C74B1-5B17-4795-BED0-7140497B445A}"/>
          </ac:spMkLst>
        </pc:spChg>
        <pc:spChg chg="add">
          <ac:chgData name="Unais Qureshi (Student)" userId="S::qureshiu1@roehampton.ac.uk::0fa58983-7230-4959-aaeb-a430a5626161" providerId="AD" clId="Web-{65F5E9DB-8C34-12CB-5401-321338054681}" dt="2024-11-19T20:45:14.735" v="477"/>
          <ac:spMkLst>
            <pc:docMk/>
            <pc:sldMk cId="945472325" sldId="284"/>
            <ac:spMk id="29" creationId="{D4974D33-8DC5-464E-8C6D-BE58F0669C17}"/>
          </ac:spMkLst>
        </pc:spChg>
        <pc:picChg chg="add del mod">
          <ac:chgData name="Unais Qureshi (Student)" userId="S::qureshiu1@roehampton.ac.uk::0fa58983-7230-4959-aaeb-a430a5626161" providerId="AD" clId="Web-{65F5E9DB-8C34-12CB-5401-321338054681}" dt="2024-11-19T20:44:00.311" v="472"/>
          <ac:picMkLst>
            <pc:docMk/>
            <pc:sldMk cId="945472325" sldId="284"/>
            <ac:picMk id="5" creationId="{87DFD11A-720B-6356-CA63-98CE8354B3FE}"/>
          </ac:picMkLst>
        </pc:picChg>
        <pc:picChg chg="del">
          <ac:chgData name="Unais Qureshi (Student)" userId="S::qureshiu1@roehampton.ac.uk::0fa58983-7230-4959-aaeb-a430a5626161" providerId="AD" clId="Web-{65F5E9DB-8C34-12CB-5401-321338054681}" dt="2024-11-19T20:45:02.344" v="476"/>
          <ac:picMkLst>
            <pc:docMk/>
            <pc:sldMk cId="945472325" sldId="284"/>
            <ac:picMk id="6" creationId="{0E683F0A-0AA6-6748-361E-7E6F31681D00}"/>
          </ac:picMkLst>
        </pc:picChg>
        <pc:picChg chg="add del mod">
          <ac:chgData name="Unais Qureshi (Student)" userId="S::qureshiu1@roehampton.ac.uk::0fa58983-7230-4959-aaeb-a430a5626161" providerId="AD" clId="Web-{65F5E9DB-8C34-12CB-5401-321338054681}" dt="2024-11-19T20:44:02.092" v="474"/>
          <ac:picMkLst>
            <pc:docMk/>
            <pc:sldMk cId="945472325" sldId="284"/>
            <ac:picMk id="7" creationId="{F1B99310-B247-D23C-6D75-D413B245BBC1}"/>
          </ac:picMkLst>
        </pc:picChg>
        <pc:picChg chg="add mod">
          <ac:chgData name="Unais Qureshi (Student)" userId="S::qureshiu1@roehampton.ac.uk::0fa58983-7230-4959-aaeb-a430a5626161" providerId="AD" clId="Web-{65F5E9DB-8C34-12CB-5401-321338054681}" dt="2024-11-19T20:45:14.735" v="477"/>
          <ac:picMkLst>
            <pc:docMk/>
            <pc:sldMk cId="945472325" sldId="284"/>
            <ac:picMk id="8" creationId="{83899004-1E40-BBBC-EC98-A329CF1A9847}"/>
          </ac:picMkLst>
        </pc:picChg>
        <pc:picChg chg="add del mod">
          <ac:chgData name="Unais Qureshi (Student)" userId="S::qureshiu1@roehampton.ac.uk::0fa58983-7230-4959-aaeb-a430a5626161" providerId="AD" clId="Web-{65F5E9DB-8C34-12CB-5401-321338054681}" dt="2024-11-19T20:48:38.759" v="572"/>
          <ac:picMkLst>
            <pc:docMk/>
            <pc:sldMk cId="945472325" sldId="284"/>
            <ac:picMk id="9" creationId="{DCF61615-3218-8E9F-0309-DB15C8DEF599}"/>
          </ac:picMkLst>
        </pc:picChg>
      </pc:sldChg>
      <pc:sldChg chg="addSp modSp">
        <pc:chgData name="Unais Qureshi (Student)" userId="S::qureshiu1@roehampton.ac.uk::0fa58983-7230-4959-aaeb-a430a5626161" providerId="AD" clId="Web-{65F5E9DB-8C34-12CB-5401-321338054681}" dt="2024-11-19T22:13:31.101" v="1661" actId="14100"/>
        <pc:sldMkLst>
          <pc:docMk/>
          <pc:sldMk cId="3254852840" sldId="284"/>
        </pc:sldMkLst>
        <pc:picChg chg="add mod ord">
          <ac:chgData name="Unais Qureshi (Student)" userId="S::qureshiu1@roehampton.ac.uk::0fa58983-7230-4959-aaeb-a430a5626161" providerId="AD" clId="Web-{65F5E9DB-8C34-12CB-5401-321338054681}" dt="2024-11-19T22:13:31.101" v="1661" actId="14100"/>
          <ac:picMkLst>
            <pc:docMk/>
            <pc:sldMk cId="3254852840" sldId="284"/>
            <ac:picMk id="5" creationId="{1D0B6CBF-4A6F-97BF-C778-7C2C9E2E5441}"/>
          </ac:picMkLst>
        </pc:picChg>
      </pc:sldChg>
    </pc:docChg>
  </pc:docChgLst>
  <pc:docChgLst>
    <pc:chgData name="Unais Qureshi (Student)" userId="S::qureshiu1@roehampton.ac.uk::0fa58983-7230-4959-aaeb-a430a5626161" providerId="AD" clId="Web-{1B1135DF-79E9-A8F1-6CAA-9F5CC19D3426}"/>
    <pc:docChg chg="addSld delSld modSld">
      <pc:chgData name="Unais Qureshi (Student)" userId="S::qureshiu1@roehampton.ac.uk::0fa58983-7230-4959-aaeb-a430a5626161" providerId="AD" clId="Web-{1B1135DF-79E9-A8F1-6CAA-9F5CC19D3426}" dt="2024-11-11T02:35:09.925" v="119" actId="14100"/>
      <pc:docMkLst>
        <pc:docMk/>
      </pc:docMkLst>
      <pc:sldChg chg="modSp">
        <pc:chgData name="Unais Qureshi (Student)" userId="S::qureshiu1@roehampton.ac.uk::0fa58983-7230-4959-aaeb-a430a5626161" providerId="AD" clId="Web-{1B1135DF-79E9-A8F1-6CAA-9F5CC19D3426}" dt="2024-11-11T01:08:29.258" v="30" actId="20577"/>
        <pc:sldMkLst>
          <pc:docMk/>
          <pc:sldMk cId="443168843" sldId="265"/>
        </pc:sldMkLst>
      </pc:sldChg>
      <pc:sldChg chg="del">
        <pc:chgData name="Unais Qureshi (Student)" userId="S::qureshiu1@roehampton.ac.uk::0fa58983-7230-4959-aaeb-a430a5626161" providerId="AD" clId="Web-{1B1135DF-79E9-A8F1-6CAA-9F5CC19D3426}" dt="2024-11-11T02:00:40.777" v="57"/>
        <pc:sldMkLst>
          <pc:docMk/>
          <pc:sldMk cId="3652335292" sldId="268"/>
        </pc:sldMkLst>
      </pc:sldChg>
      <pc:sldChg chg="addSp delSp modSp">
        <pc:chgData name="Unais Qureshi (Student)" userId="S::qureshiu1@roehampton.ac.uk::0fa58983-7230-4959-aaeb-a430a5626161" providerId="AD" clId="Web-{1B1135DF-79E9-A8F1-6CAA-9F5CC19D3426}" dt="2024-11-11T02:35:09.925" v="119" actId="14100"/>
        <pc:sldMkLst>
          <pc:docMk/>
          <pc:sldMk cId="2598029216" sldId="272"/>
        </pc:sldMkLst>
        <pc:spChg chg="mod">
          <ac:chgData name="Unais Qureshi (Student)" userId="S::qureshiu1@roehampton.ac.uk::0fa58983-7230-4959-aaeb-a430a5626161" providerId="AD" clId="Web-{1B1135DF-79E9-A8F1-6CAA-9F5CC19D3426}" dt="2024-11-11T02:31:38.561" v="104" actId="1076"/>
          <ac:spMkLst>
            <pc:docMk/>
            <pc:sldMk cId="2598029216" sldId="272"/>
            <ac:spMk id="2" creationId="{5DCB3CAB-ED2C-E075-92F4-5E2732318078}"/>
          </ac:spMkLst>
        </pc:spChg>
        <pc:spChg chg="add del mod">
          <ac:chgData name="Unais Qureshi (Student)" userId="S::qureshiu1@roehampton.ac.uk::0fa58983-7230-4959-aaeb-a430a5626161" providerId="AD" clId="Web-{1B1135DF-79E9-A8F1-6CAA-9F5CC19D3426}" dt="2024-11-11T02:35:09.925" v="119" actId="14100"/>
          <ac:spMkLst>
            <pc:docMk/>
            <pc:sldMk cId="2598029216" sldId="272"/>
            <ac:spMk id="4" creationId="{C361C17A-ADFA-D439-C1D8-840F821DC159}"/>
          </ac:spMkLst>
        </pc:spChg>
        <pc:picChg chg="mod">
          <ac:chgData name="Unais Qureshi (Student)" userId="S::qureshiu1@roehampton.ac.uk::0fa58983-7230-4959-aaeb-a430a5626161" providerId="AD" clId="Web-{1B1135DF-79E9-A8F1-6CAA-9F5CC19D3426}" dt="2024-11-11T01:23:32.285" v="49" actId="14100"/>
          <ac:picMkLst>
            <pc:docMk/>
            <pc:sldMk cId="2598029216" sldId="272"/>
            <ac:picMk id="5" creationId="{BC55C59F-9172-D1CD-B826-97A63D2F0D28}"/>
          </ac:picMkLst>
        </pc:picChg>
      </pc:sldChg>
      <pc:sldChg chg="del">
        <pc:chgData name="Unais Qureshi (Student)" userId="S::qureshiu1@roehampton.ac.uk::0fa58983-7230-4959-aaeb-a430a5626161" providerId="AD" clId="Web-{1B1135DF-79E9-A8F1-6CAA-9F5CC19D3426}" dt="2024-11-11T01:11:43.583" v="31"/>
        <pc:sldMkLst>
          <pc:docMk/>
          <pc:sldMk cId="745367143" sldId="277"/>
        </pc:sldMkLst>
      </pc:sldChg>
      <pc:sldChg chg="modSp new">
        <pc:chgData name="Unais Qureshi (Student)" userId="S::qureshiu1@roehampton.ac.uk::0fa58983-7230-4959-aaeb-a430a5626161" providerId="AD" clId="Web-{1B1135DF-79E9-A8F1-6CAA-9F5CC19D3426}" dt="2024-11-11T00:00:03.415" v="19" actId="20577"/>
        <pc:sldMkLst>
          <pc:docMk/>
          <pc:sldMk cId="1085456690" sldId="278"/>
        </pc:sldMkLst>
      </pc:sldChg>
    </pc:docChg>
  </pc:docChgLst>
  <pc:docChgLst>
    <pc:chgData name="Unais Qureshi (Student)" userId="S::qureshiu1@roehampton.ac.uk::0fa58983-7230-4959-aaeb-a430a5626161" providerId="AD" clId="Web-{C98E8F19-180C-1994-6B2D-D3D4B37BDF5F}"/>
    <pc:docChg chg="addSld delSld modSld sldOrd">
      <pc:chgData name="Unais Qureshi (Student)" userId="S::qureshiu1@roehampton.ac.uk::0fa58983-7230-4959-aaeb-a430a5626161" providerId="AD" clId="Web-{C98E8F19-180C-1994-6B2D-D3D4B37BDF5F}" dt="2024-11-19T18:33:56.894" v="121"/>
      <pc:docMkLst>
        <pc:docMk/>
      </pc:docMkLst>
      <pc:sldChg chg="modSp">
        <pc:chgData name="Unais Qureshi (Student)" userId="S::qureshiu1@roehampton.ac.uk::0fa58983-7230-4959-aaeb-a430a5626161" providerId="AD" clId="Web-{C98E8F19-180C-1994-6B2D-D3D4B37BDF5F}" dt="2024-11-19T18:03:25.520" v="18" actId="20577"/>
        <pc:sldMkLst>
          <pc:docMk/>
          <pc:sldMk cId="2314970419" sldId="271"/>
        </pc:sldMkLst>
        <pc:spChg chg="mod">
          <ac:chgData name="Unais Qureshi (Student)" userId="S::qureshiu1@roehampton.ac.uk::0fa58983-7230-4959-aaeb-a430a5626161" providerId="AD" clId="Web-{C98E8F19-180C-1994-6B2D-D3D4B37BDF5F}" dt="2024-11-19T18:03:25.520" v="18" actId="20577"/>
          <ac:spMkLst>
            <pc:docMk/>
            <pc:sldMk cId="2314970419" sldId="271"/>
            <ac:spMk id="3" creationId="{3DEBCAF9-D6CD-FD33-CF7D-73DA7D1BF4EA}"/>
          </ac:spMkLst>
        </pc:spChg>
      </pc:sldChg>
      <pc:sldChg chg="modSp ord">
        <pc:chgData name="Unais Qureshi (Student)" userId="S::qureshiu1@roehampton.ac.uk::0fa58983-7230-4959-aaeb-a430a5626161" providerId="AD" clId="Web-{C98E8F19-180C-1994-6B2D-D3D4B37BDF5F}" dt="2024-11-19T18:33:56.894" v="121"/>
        <pc:sldMkLst>
          <pc:docMk/>
          <pc:sldMk cId="1633418835" sldId="279"/>
        </pc:sldMkLst>
        <pc:graphicFrameChg chg="mod modGraphic">
          <ac:chgData name="Unais Qureshi (Student)" userId="S::qureshiu1@roehampton.ac.uk::0fa58983-7230-4959-aaeb-a430a5626161" providerId="AD" clId="Web-{C98E8F19-180C-1994-6B2D-D3D4B37BDF5F}" dt="2024-11-19T18:29:00.778" v="118"/>
          <ac:graphicFrameMkLst>
            <pc:docMk/>
            <pc:sldMk cId="1633418835" sldId="279"/>
            <ac:graphicFrameMk id="2" creationId="{5F5BDA28-FD21-C133-6658-4A29DBFBC58B}"/>
          </ac:graphicFrameMkLst>
        </pc:graphicFrameChg>
      </pc:sldChg>
      <pc:sldChg chg="modSp ord">
        <pc:chgData name="Unais Qureshi (Student)" userId="S::qureshiu1@roehampton.ac.uk::0fa58983-7230-4959-aaeb-a430a5626161" providerId="AD" clId="Web-{C98E8F19-180C-1994-6B2D-D3D4B37BDF5F}" dt="2024-11-19T18:26:21.118" v="67"/>
        <pc:sldMkLst>
          <pc:docMk/>
          <pc:sldMk cId="2886992385" sldId="280"/>
        </pc:sldMkLst>
        <pc:graphicFrameChg chg="mod modGraphic">
          <ac:chgData name="Unais Qureshi (Student)" userId="S::qureshiu1@roehampton.ac.uk::0fa58983-7230-4959-aaeb-a430a5626161" providerId="AD" clId="Web-{C98E8F19-180C-1994-6B2D-D3D4B37BDF5F}" dt="2024-11-19T18:19:44.467" v="61"/>
          <ac:graphicFrameMkLst>
            <pc:docMk/>
            <pc:sldMk cId="2886992385" sldId="280"/>
            <ac:graphicFrameMk id="2" creationId="{5F5BDA28-FD21-C133-6658-4A29DBFBC58B}"/>
          </ac:graphicFrameMkLst>
        </pc:graphicFrameChg>
      </pc:sldChg>
      <pc:sldChg chg="addSp modSp new ord">
        <pc:chgData name="Unais Qureshi (Student)" userId="S::qureshiu1@roehampton.ac.uk::0fa58983-7230-4959-aaeb-a430a5626161" providerId="AD" clId="Web-{C98E8F19-180C-1994-6B2D-D3D4B37BDF5F}" dt="2024-11-19T18:26:15.164" v="65"/>
        <pc:sldMkLst>
          <pc:docMk/>
          <pc:sldMk cId="824794109" sldId="281"/>
        </pc:sldMkLst>
        <pc:graphicFrameChg chg="add mod">
          <ac:chgData name="Unais Qureshi (Student)" userId="S::qureshiu1@roehampton.ac.uk::0fa58983-7230-4959-aaeb-a430a5626161" providerId="AD" clId="Web-{C98E8F19-180C-1994-6B2D-D3D4B37BDF5F}" dt="2024-11-19T18:21:40.970" v="63"/>
          <ac:graphicFrameMkLst>
            <pc:docMk/>
            <pc:sldMk cId="824794109" sldId="281"/>
            <ac:graphicFrameMk id="3" creationId="{1907B75B-F766-6C40-2953-A56A34B6BBCB}"/>
          </ac:graphicFrameMkLst>
        </pc:graphicFrameChg>
      </pc:sldChg>
      <pc:sldChg chg="addSp delSp modSp new add del ord">
        <pc:chgData name="Unais Qureshi (Student)" userId="S::qureshiu1@roehampton.ac.uk::0fa58983-7230-4959-aaeb-a430a5626161" providerId="AD" clId="Web-{C98E8F19-180C-1994-6B2D-D3D4B37BDF5F}" dt="2024-11-19T18:33:50.894" v="120"/>
        <pc:sldMkLst>
          <pc:docMk/>
          <pc:sldMk cId="1358488866" sldId="282"/>
        </pc:sldMkLst>
        <pc:graphicFrameChg chg="add del mod">
          <ac:chgData name="Unais Qureshi (Student)" userId="S::qureshiu1@roehampton.ac.uk::0fa58983-7230-4959-aaeb-a430a5626161" providerId="AD" clId="Web-{C98E8F19-180C-1994-6B2D-D3D4B37BDF5F}" dt="2024-11-19T18:28:05.948" v="75"/>
          <ac:graphicFrameMkLst>
            <pc:docMk/>
            <pc:sldMk cId="1358488866" sldId="282"/>
            <ac:graphicFrameMk id="3" creationId="{F16095E7-4570-1C42-27AD-DB091E6F02DE}"/>
          </ac:graphicFrameMkLst>
        </pc:graphicFrameChg>
        <pc:graphicFrameChg chg="add mod">
          <ac:chgData name="Unais Qureshi (Student)" userId="S::qureshiu1@roehampton.ac.uk::0fa58983-7230-4959-aaeb-a430a5626161" providerId="AD" clId="Web-{C98E8F19-180C-1994-6B2D-D3D4B37BDF5F}" dt="2024-11-19T18:29:27.513" v="119"/>
          <ac:graphicFrameMkLst>
            <pc:docMk/>
            <pc:sldMk cId="1358488866" sldId="282"/>
            <ac:graphicFrameMk id="5" creationId="{8F8CAFD1-0F6C-771D-73BC-1AC44769C686}"/>
          </ac:graphicFrameMkLst>
        </pc:graphicFrameChg>
      </pc:sldChg>
    </pc:docChg>
  </pc:docChgLst>
  <pc:docChgLst>
    <pc:chgData name="Unais Qureshi (Student)" userId="S::qureshiu1@roehampton.ac.uk::0fa58983-7230-4959-aaeb-a430a5626161" providerId="AD" clId="Web-{E535BF1A-C637-9C63-ECBE-6B983E6FD7C3}"/>
    <pc:docChg chg="modSld">
      <pc:chgData name="Unais Qureshi (Student)" userId="S::qureshiu1@roehampton.ac.uk::0fa58983-7230-4959-aaeb-a430a5626161" providerId="AD" clId="Web-{E535BF1A-C637-9C63-ECBE-6B983E6FD7C3}" dt="2024-11-16T02:47:19.921" v="317" actId="20577"/>
      <pc:docMkLst>
        <pc:docMk/>
      </pc:docMkLst>
      <pc:sldChg chg="modSp">
        <pc:chgData name="Unais Qureshi (Student)" userId="S::qureshiu1@roehampton.ac.uk::0fa58983-7230-4959-aaeb-a430a5626161" providerId="AD" clId="Web-{E535BF1A-C637-9C63-ECBE-6B983E6FD7C3}" dt="2024-11-16T02:47:19.921" v="317" actId="20577"/>
        <pc:sldMkLst>
          <pc:docMk/>
          <pc:sldMk cId="1076327686" sldId="270"/>
        </pc:sldMkLst>
        <pc:spChg chg="mod">
          <ac:chgData name="Unais Qureshi (Student)" userId="S::qureshiu1@roehampton.ac.uk::0fa58983-7230-4959-aaeb-a430a5626161" providerId="AD" clId="Web-{E535BF1A-C637-9C63-ECBE-6B983E6FD7C3}" dt="2024-11-16T02:46:34.513" v="295" actId="20577"/>
          <ac:spMkLst>
            <pc:docMk/>
            <pc:sldMk cId="1076327686" sldId="270"/>
            <ac:spMk id="3" creationId="{3DEBCAF9-D6CD-FD33-CF7D-73DA7D1BF4EA}"/>
          </ac:spMkLst>
        </pc:spChg>
        <pc:spChg chg="mod">
          <ac:chgData name="Unais Qureshi (Student)" userId="S::qureshiu1@roehampton.ac.uk::0fa58983-7230-4959-aaeb-a430a5626161" providerId="AD" clId="Web-{E535BF1A-C637-9C63-ECBE-6B983E6FD7C3}" dt="2024-11-16T02:47:19.921" v="317" actId="20577"/>
          <ac:spMkLst>
            <pc:docMk/>
            <pc:sldMk cId="1076327686" sldId="270"/>
            <ac:spMk id="5" creationId="{5217E6C9-88A9-9281-3A56-55DA4DE16E8E}"/>
          </ac:spMkLst>
        </pc:spChg>
      </pc:sldChg>
    </pc:docChg>
  </pc:docChgLst>
  <pc:docChgLst>
    <pc:chgData name="Unais Qureshi (Student)" userId="S::qureshiu1@roehampton.ac.uk::0fa58983-7230-4959-aaeb-a430a5626161" providerId="AD" clId="Web-{9F1615B3-EB5E-D143-156C-1B37B210E96A}"/>
    <pc:docChg chg="modSld">
      <pc:chgData name="Unais Qureshi (Student)" userId="S::qureshiu1@roehampton.ac.uk::0fa58983-7230-4959-aaeb-a430a5626161" providerId="AD" clId="Web-{9F1615B3-EB5E-D143-156C-1B37B210E96A}" dt="2024-11-06T02:50:25.779" v="5" actId="20577"/>
      <pc:docMkLst>
        <pc:docMk/>
      </pc:docMkLst>
      <pc:sldChg chg="modSp">
        <pc:chgData name="Unais Qureshi (Student)" userId="S::qureshiu1@roehampton.ac.uk::0fa58983-7230-4959-aaeb-a430a5626161" providerId="AD" clId="Web-{9F1615B3-EB5E-D143-156C-1B37B210E96A}" dt="2024-11-06T02:50:25.779" v="5" actId="20577"/>
        <pc:sldMkLst>
          <pc:docMk/>
          <pc:sldMk cId="2750585658" sldId="273"/>
        </pc:sldMkLst>
      </pc:sldChg>
    </pc:docChg>
  </pc:docChgLst>
  <pc:docChgLst>
    <pc:chgData name="Unais Qureshi (Student)" userId="S::qureshiu1@roehampton.ac.uk::0fa58983-7230-4959-aaeb-a430a5626161" providerId="AD" clId="Web-{CF34F58E-A1FA-B4A9-DC30-469BF8743045}"/>
    <pc:docChg chg="modSld">
      <pc:chgData name="Unais Qureshi (Student)" userId="S::qureshiu1@roehampton.ac.uk::0fa58983-7230-4959-aaeb-a430a5626161" providerId="AD" clId="Web-{CF34F58E-A1FA-B4A9-DC30-469BF8743045}" dt="2024-11-10T20:39:30.944" v="3" actId="20577"/>
      <pc:docMkLst>
        <pc:docMk/>
      </pc:docMkLst>
      <pc:sldChg chg="modSp">
        <pc:chgData name="Unais Qureshi (Student)" userId="S::qureshiu1@roehampton.ac.uk::0fa58983-7230-4959-aaeb-a430a5626161" providerId="AD" clId="Web-{CF34F58E-A1FA-B4A9-DC30-469BF8743045}" dt="2024-11-10T20:39:30.944" v="3" actId="20577"/>
        <pc:sldMkLst>
          <pc:docMk/>
          <pc:sldMk cId="2314970419" sldId="271"/>
        </pc:sldMkLst>
        <pc:spChg chg="mod">
          <ac:chgData name="Unais Qureshi (Student)" userId="S::qureshiu1@roehampton.ac.uk::0fa58983-7230-4959-aaeb-a430a5626161" providerId="AD" clId="Web-{CF34F58E-A1FA-B4A9-DC30-469BF8743045}" dt="2024-11-10T20:39:30.944" v="3" actId="20577"/>
          <ac:spMkLst>
            <pc:docMk/>
            <pc:sldMk cId="2314970419" sldId="271"/>
            <ac:spMk id="3" creationId="{3DEBCAF9-D6CD-FD33-CF7D-73DA7D1BF4EA}"/>
          </ac:spMkLst>
        </pc:spChg>
      </pc:sldChg>
    </pc:docChg>
  </pc:docChgLst>
  <pc:docChgLst>
    <pc:chgData name="Adam William Toms-Sheridan (Student)" userId="e3383e5e-ee9d-4e0a-872c-f428bb2a56bf" providerId="ADAL" clId="{06B61922-B137-4D07-AF91-B00912F30E32}"/>
    <pc:docChg chg="undo custSel addSld delSld modSld sldOrd modMainMaster">
      <pc:chgData name="Adam William Toms-Sheridan (Student)" userId="e3383e5e-ee9d-4e0a-872c-f428bb2a56bf" providerId="ADAL" clId="{06B61922-B137-4D07-AF91-B00912F30E32}" dt="2024-11-19T22:25:08.347" v="9749" actId="2696"/>
      <pc:docMkLst>
        <pc:docMk/>
      </pc:docMkLst>
      <pc:sldChg chg="delSp modSp mod">
        <pc:chgData name="Adam William Toms-Sheridan (Student)" userId="e3383e5e-ee9d-4e0a-872c-f428bb2a56bf" providerId="ADAL" clId="{06B61922-B137-4D07-AF91-B00912F30E32}" dt="2024-11-17T14:14:33.607" v="2129" actId="21"/>
        <pc:sldMkLst>
          <pc:docMk/>
          <pc:sldMk cId="2132825769" sldId="256"/>
        </pc:sldMkLst>
      </pc:sldChg>
      <pc:sldChg chg="addSp modSp del mod ord">
        <pc:chgData name="Adam William Toms-Sheridan (Student)" userId="e3383e5e-ee9d-4e0a-872c-f428bb2a56bf" providerId="ADAL" clId="{06B61922-B137-4D07-AF91-B00912F30E32}" dt="2024-11-17T14:53:19.196" v="3691" actId="2696"/>
        <pc:sldMkLst>
          <pc:docMk/>
          <pc:sldMk cId="3930543432" sldId="257"/>
        </pc:sldMkLst>
      </pc:sldChg>
      <pc:sldChg chg="del">
        <pc:chgData name="Adam William Toms-Sheridan (Student)" userId="e3383e5e-ee9d-4e0a-872c-f428bb2a56bf" providerId="ADAL" clId="{06B61922-B137-4D07-AF91-B00912F30E32}" dt="2024-11-17T15:37:35.483" v="4542" actId="2696"/>
        <pc:sldMkLst>
          <pc:docMk/>
          <pc:sldMk cId="883096411" sldId="259"/>
        </pc:sldMkLst>
      </pc:sldChg>
      <pc:sldChg chg="addSp delSp modSp add del mod ord setBg delDesignElem">
        <pc:chgData name="Adam William Toms-Sheridan (Student)" userId="e3383e5e-ee9d-4e0a-872c-f428bb2a56bf" providerId="ADAL" clId="{06B61922-B137-4D07-AF91-B00912F30E32}" dt="2024-11-19T22:25:08.347" v="9749" actId="2696"/>
        <pc:sldMkLst>
          <pc:docMk/>
          <pc:sldMk cId="3888499795" sldId="260"/>
        </pc:sldMkLst>
        <pc:spChg chg="mod">
          <ac:chgData name="Adam William Toms-Sheridan (Student)" userId="e3383e5e-ee9d-4e0a-872c-f428bb2a56bf" providerId="ADAL" clId="{06B61922-B137-4D07-AF91-B00912F30E32}" dt="2024-11-19T21:04:05.075" v="8091" actId="26606"/>
          <ac:spMkLst>
            <pc:docMk/>
            <pc:sldMk cId="3888499795" sldId="260"/>
            <ac:spMk id="2" creationId="{2478EEAC-C25A-C3E9-7015-42961C824B54}"/>
          </ac:spMkLst>
        </pc:spChg>
        <pc:spChg chg="mod">
          <ac:chgData name="Adam William Toms-Sheridan (Student)" userId="e3383e5e-ee9d-4e0a-872c-f428bb2a56bf" providerId="ADAL" clId="{06B61922-B137-4D07-AF91-B00912F30E32}" dt="2024-11-19T21:04:05.075" v="8091" actId="26606"/>
          <ac:spMkLst>
            <pc:docMk/>
            <pc:sldMk cId="3888499795" sldId="260"/>
            <ac:spMk id="3" creationId="{028F78F8-ED48-0ED9-0E04-C88B8DD1D69B}"/>
          </ac:spMkLst>
        </pc:spChg>
        <pc:spChg chg="add">
          <ac:chgData name="Adam William Toms-Sheridan (Student)" userId="e3383e5e-ee9d-4e0a-872c-f428bb2a56bf" providerId="ADAL" clId="{06B61922-B137-4D07-AF91-B00912F30E32}" dt="2024-11-19T21:04:05.075" v="8091" actId="26606"/>
          <ac:spMkLst>
            <pc:docMk/>
            <pc:sldMk cId="3888499795" sldId="260"/>
            <ac:spMk id="10" creationId="{5EF17487-C386-4F99-B5EB-4FD3DF4236B2}"/>
          </ac:spMkLst>
        </pc:spChg>
        <pc:spChg chg="add">
          <ac:chgData name="Adam William Toms-Sheridan (Student)" userId="e3383e5e-ee9d-4e0a-872c-f428bb2a56bf" providerId="ADAL" clId="{06B61922-B137-4D07-AF91-B00912F30E32}" dt="2024-11-19T21:04:05.075" v="8091" actId="26606"/>
          <ac:spMkLst>
            <pc:docMk/>
            <pc:sldMk cId="3888499795" sldId="260"/>
            <ac:spMk id="12" creationId="{A0DE92DF-4769-4DE9-93FD-EE31271850CA}"/>
          </ac:spMkLst>
        </pc:spChg>
        <pc:spChg chg="add del">
          <ac:chgData name="Adam William Toms-Sheridan (Student)" userId="e3383e5e-ee9d-4e0a-872c-f428bb2a56bf" providerId="ADAL" clId="{06B61922-B137-4D07-AF91-B00912F30E32}" dt="2024-11-19T21:01:29.270" v="8078"/>
          <ac:spMkLst>
            <pc:docMk/>
            <pc:sldMk cId="3888499795" sldId="260"/>
            <ac:spMk id="44" creationId="{5EF17487-C386-4F99-B5EB-4FD3DF4236B2}"/>
          </ac:spMkLst>
        </pc:spChg>
        <pc:spChg chg="add del">
          <ac:chgData name="Adam William Toms-Sheridan (Student)" userId="e3383e5e-ee9d-4e0a-872c-f428bb2a56bf" providerId="ADAL" clId="{06B61922-B137-4D07-AF91-B00912F30E32}" dt="2024-11-19T21:01:29.270" v="8078"/>
          <ac:spMkLst>
            <pc:docMk/>
            <pc:sldMk cId="3888499795" sldId="260"/>
            <ac:spMk id="45" creationId="{A0DE92DF-4769-4DE9-93FD-EE31271850CA}"/>
          </ac:spMkLst>
        </pc:spChg>
        <pc:picChg chg="add mod">
          <ac:chgData name="Adam William Toms-Sheridan (Student)" userId="e3383e5e-ee9d-4e0a-872c-f428bb2a56bf" providerId="ADAL" clId="{06B61922-B137-4D07-AF91-B00912F30E32}" dt="2024-11-17T14:53:08.064" v="3690" actId="27614"/>
          <ac:picMkLst>
            <pc:docMk/>
            <pc:sldMk cId="3888499795" sldId="260"/>
            <ac:picMk id="4" creationId="{78A53862-3A93-2962-F4E4-918D072A5F80}"/>
          </ac:picMkLst>
        </pc:picChg>
        <pc:picChg chg="mod ord">
          <ac:chgData name="Adam William Toms-Sheridan (Student)" userId="e3383e5e-ee9d-4e0a-872c-f428bb2a56bf" providerId="ADAL" clId="{06B61922-B137-4D07-AF91-B00912F30E32}" dt="2024-11-17T14:53:05.815" v="3689" actId="26606"/>
          <ac:picMkLst>
            <pc:docMk/>
            <pc:sldMk cId="3888499795" sldId="260"/>
            <ac:picMk id="5" creationId="{F885EED4-0A7F-9C3E-97E0-CCDAE1D134F7}"/>
          </ac:picMkLst>
        </pc:picChg>
      </pc:sldChg>
      <pc:sldChg chg="modSp add del mod ord">
        <pc:chgData name="Adam William Toms-Sheridan (Student)" userId="e3383e5e-ee9d-4e0a-872c-f428bb2a56bf" providerId="ADAL" clId="{06B61922-B137-4D07-AF91-B00912F30E32}" dt="2024-11-19T22:25:08.347" v="9749" actId="2696"/>
        <pc:sldMkLst>
          <pc:docMk/>
          <pc:sldMk cId="2131327459" sldId="261"/>
        </pc:sldMkLst>
        <pc:graphicFrameChg chg="mod modGraphic">
          <ac:chgData name="Adam William Toms-Sheridan (Student)" userId="e3383e5e-ee9d-4e0a-872c-f428bb2a56bf" providerId="ADAL" clId="{06B61922-B137-4D07-AF91-B00912F30E32}" dt="2024-11-19T21:05:51.561" v="8108" actId="207"/>
          <ac:graphicFrameMkLst>
            <pc:docMk/>
            <pc:sldMk cId="2131327459" sldId="261"/>
            <ac:graphicFrameMk id="7" creationId="{89C8DF6D-0DD1-9090-AB1F-F9442C365F27}"/>
          </ac:graphicFrameMkLst>
        </pc:graphicFrameChg>
      </pc:sldChg>
      <pc:sldChg chg="addSp delSp modSp add del mod ord setBg">
        <pc:chgData name="Adam William Toms-Sheridan (Student)" userId="e3383e5e-ee9d-4e0a-872c-f428bb2a56bf" providerId="ADAL" clId="{06B61922-B137-4D07-AF91-B00912F30E32}" dt="2024-11-19T22:25:08.347" v="9749" actId="2696"/>
        <pc:sldMkLst>
          <pc:docMk/>
          <pc:sldMk cId="970982437" sldId="262"/>
        </pc:sldMkLst>
        <pc:spChg chg="mod">
          <ac:chgData name="Adam William Toms-Sheridan (Student)" userId="e3383e5e-ee9d-4e0a-872c-f428bb2a56bf" providerId="ADAL" clId="{06B61922-B137-4D07-AF91-B00912F30E32}" dt="2024-11-19T21:06:20.762" v="8109" actId="26606"/>
          <ac:spMkLst>
            <pc:docMk/>
            <pc:sldMk cId="970982437" sldId="262"/>
            <ac:spMk id="2" creationId="{1E52D638-DEE2-2069-1BDD-FBE6A96822A8}"/>
          </ac:spMkLst>
        </pc:spChg>
        <pc:spChg chg="mod">
          <ac:chgData name="Adam William Toms-Sheridan (Student)" userId="e3383e5e-ee9d-4e0a-872c-f428bb2a56bf" providerId="ADAL" clId="{06B61922-B137-4D07-AF91-B00912F30E32}" dt="2024-11-19T21:06:36.974" v="8113" actId="27636"/>
          <ac:spMkLst>
            <pc:docMk/>
            <pc:sldMk cId="970982437" sldId="262"/>
            <ac:spMk id="3" creationId="{863735FD-0038-AC31-EF4A-A392C840CC92}"/>
          </ac:spMkLst>
        </pc:spChg>
        <pc:spChg chg="add">
          <ac:chgData name="Adam William Toms-Sheridan (Student)" userId="e3383e5e-ee9d-4e0a-872c-f428bb2a56bf" providerId="ADAL" clId="{06B61922-B137-4D07-AF91-B00912F30E32}" dt="2024-11-19T21:06:20.762" v="8109" actId="26606"/>
          <ac:spMkLst>
            <pc:docMk/>
            <pc:sldMk cId="970982437" sldId="262"/>
            <ac:spMk id="8" creationId="{70DFC902-7D23-471A-B557-B6B6917D7A0D}"/>
          </ac:spMkLst>
        </pc:spChg>
        <pc:spChg chg="add">
          <ac:chgData name="Adam William Toms-Sheridan (Student)" userId="e3383e5e-ee9d-4e0a-872c-f428bb2a56bf" providerId="ADAL" clId="{06B61922-B137-4D07-AF91-B00912F30E32}" dt="2024-11-19T21:06:20.762" v="8109" actId="26606"/>
          <ac:spMkLst>
            <pc:docMk/>
            <pc:sldMk cId="970982437" sldId="262"/>
            <ac:spMk id="10" creationId="{A55D5633-D557-4DCA-982C-FF36EB7A1C00}"/>
          </ac:spMkLst>
        </pc:spChg>
        <pc:spChg chg="add">
          <ac:chgData name="Adam William Toms-Sheridan (Student)" userId="e3383e5e-ee9d-4e0a-872c-f428bb2a56bf" providerId="ADAL" clId="{06B61922-B137-4D07-AF91-B00912F30E32}" dt="2024-11-19T21:06:20.762" v="8109" actId="26606"/>
          <ac:spMkLst>
            <pc:docMk/>
            <pc:sldMk cId="970982437" sldId="262"/>
            <ac:spMk id="12" creationId="{450D3AD2-FA80-415F-A9CE-54D884561CD7}"/>
          </ac:spMkLst>
        </pc:spChg>
      </pc:sldChg>
      <pc:sldChg chg="addSp modSp add del mod ord setBg setClrOvrMap">
        <pc:chgData name="Adam William Toms-Sheridan (Student)" userId="e3383e5e-ee9d-4e0a-872c-f428bb2a56bf" providerId="ADAL" clId="{06B61922-B137-4D07-AF91-B00912F30E32}" dt="2024-11-19T22:25:08.347" v="9749" actId="2696"/>
        <pc:sldMkLst>
          <pc:docMk/>
          <pc:sldMk cId="216732754" sldId="263"/>
        </pc:sldMkLst>
        <pc:spChg chg="mod">
          <ac:chgData name="Adam William Toms-Sheridan (Student)" userId="e3383e5e-ee9d-4e0a-872c-f428bb2a56bf" providerId="ADAL" clId="{06B61922-B137-4D07-AF91-B00912F30E32}" dt="2024-11-19T21:07:09.391" v="8115" actId="1076"/>
          <ac:spMkLst>
            <pc:docMk/>
            <pc:sldMk cId="216732754" sldId="263"/>
            <ac:spMk id="2" creationId="{D5C11495-A19F-C928-C2C1-4947A708FB18}"/>
          </ac:spMkLst>
        </pc:spChg>
        <pc:spChg chg="mod">
          <ac:chgData name="Adam William Toms-Sheridan (Student)" userId="e3383e5e-ee9d-4e0a-872c-f428bb2a56bf" providerId="ADAL" clId="{06B61922-B137-4D07-AF91-B00912F30E32}" dt="2024-11-19T21:07:23.217" v="8118" actId="255"/>
          <ac:spMkLst>
            <pc:docMk/>
            <pc:sldMk cId="216732754" sldId="263"/>
            <ac:spMk id="3" creationId="{42D57A69-24B9-9C13-6DC6-43F431EBFE58}"/>
          </ac:spMkLst>
        </pc:spChg>
        <pc:spChg chg="add">
          <ac:chgData name="Adam William Toms-Sheridan (Student)" userId="e3383e5e-ee9d-4e0a-872c-f428bb2a56bf" providerId="ADAL" clId="{06B61922-B137-4D07-AF91-B00912F30E32}" dt="2024-11-19T21:06:59.773" v="8114" actId="26606"/>
          <ac:spMkLst>
            <pc:docMk/>
            <pc:sldMk cId="216732754" sldId="263"/>
            <ac:spMk id="8" creationId="{B95B9BA8-1D69-4796-85F5-B6D0BD52354B}"/>
          </ac:spMkLst>
        </pc:spChg>
        <pc:grpChg chg="add">
          <ac:chgData name="Adam William Toms-Sheridan (Student)" userId="e3383e5e-ee9d-4e0a-872c-f428bb2a56bf" providerId="ADAL" clId="{06B61922-B137-4D07-AF91-B00912F30E32}" dt="2024-11-19T21:06:59.773" v="8114" actId="26606"/>
          <ac:grpSpMkLst>
            <pc:docMk/>
            <pc:sldMk cId="216732754" sldId="263"/>
            <ac:grpSpMk id="10" creationId="{4728F330-19FB-4D39-BD0F-53032ABFEB7F}"/>
          </ac:grpSpMkLst>
        </pc:grpChg>
      </pc:sldChg>
      <pc:sldChg chg="modSp">
        <pc:chgData name="Adam William Toms-Sheridan (Student)" userId="e3383e5e-ee9d-4e0a-872c-f428bb2a56bf" providerId="ADAL" clId="{06B61922-B137-4D07-AF91-B00912F30E32}" dt="2024-11-19T21:01:29.270" v="8078"/>
        <pc:sldMkLst>
          <pc:docMk/>
          <pc:sldMk cId="2314970419" sldId="271"/>
        </pc:sldMkLst>
        <pc:spChg chg="mod">
          <ac:chgData name="Adam William Toms-Sheridan (Student)" userId="e3383e5e-ee9d-4e0a-872c-f428bb2a56bf" providerId="ADAL" clId="{06B61922-B137-4D07-AF91-B00912F30E32}" dt="2024-11-19T21:01:29.270" v="8078"/>
          <ac:spMkLst>
            <pc:docMk/>
            <pc:sldMk cId="2314970419" sldId="271"/>
            <ac:spMk id="2" creationId="{5DCB3CAB-ED2C-E075-92F4-5E2732318078}"/>
          </ac:spMkLst>
        </pc:spChg>
      </pc:sldChg>
      <pc:sldChg chg="modSp">
        <pc:chgData name="Adam William Toms-Sheridan (Student)" userId="e3383e5e-ee9d-4e0a-872c-f428bb2a56bf" providerId="ADAL" clId="{06B61922-B137-4D07-AF91-B00912F30E32}" dt="2024-11-19T21:01:29.270" v="8078"/>
        <pc:sldMkLst>
          <pc:docMk/>
          <pc:sldMk cId="2598029216" sldId="272"/>
        </pc:sldMkLst>
        <pc:spChg chg="mod">
          <ac:chgData name="Adam William Toms-Sheridan (Student)" userId="e3383e5e-ee9d-4e0a-872c-f428bb2a56bf" providerId="ADAL" clId="{06B61922-B137-4D07-AF91-B00912F30E32}" dt="2024-11-19T21:01:29.270" v="8078"/>
          <ac:spMkLst>
            <pc:docMk/>
            <pc:sldMk cId="2598029216" sldId="272"/>
            <ac:spMk id="3" creationId="{3DEBCAF9-D6CD-FD33-CF7D-73DA7D1BF4EA}"/>
          </ac:spMkLst>
        </pc:spChg>
      </pc:sldChg>
      <pc:sldChg chg="addSp delSp modSp mod">
        <pc:chgData name="Adam William Toms-Sheridan (Student)" userId="e3383e5e-ee9d-4e0a-872c-f428bb2a56bf" providerId="ADAL" clId="{06B61922-B137-4D07-AF91-B00912F30E32}" dt="2024-11-17T15:38:55.539" v="4550" actId="179"/>
        <pc:sldMkLst>
          <pc:docMk/>
          <pc:sldMk cId="3171665268" sldId="276"/>
        </pc:sldMkLst>
        <pc:spChg chg="mod">
          <ac:chgData name="Adam William Toms-Sheridan (Student)" userId="e3383e5e-ee9d-4e0a-872c-f428bb2a56bf" providerId="ADAL" clId="{06B61922-B137-4D07-AF91-B00912F30E32}" dt="2024-11-17T15:38:55.539" v="4550" actId="179"/>
          <ac:spMkLst>
            <pc:docMk/>
            <pc:sldMk cId="3171665268" sldId="276"/>
            <ac:spMk id="2" creationId="{CD71C62F-619E-F1BF-1C8D-BF8553221C04}"/>
          </ac:spMkLst>
        </pc:spChg>
        <pc:picChg chg="add mod ord">
          <ac:chgData name="Adam William Toms-Sheridan (Student)" userId="e3383e5e-ee9d-4e0a-872c-f428bb2a56bf" providerId="ADAL" clId="{06B61922-B137-4D07-AF91-B00912F30E32}" dt="2024-11-17T15:37:56.520" v="4544" actId="167"/>
          <ac:picMkLst>
            <pc:docMk/>
            <pc:sldMk cId="3171665268" sldId="276"/>
            <ac:picMk id="4" creationId="{A501F90A-F8EB-094B-B2DB-9FDC9EF6E6A3}"/>
          </ac:picMkLst>
        </pc:picChg>
      </pc:sldChg>
      <pc:sldChg chg="addSp delSp modSp new add del mod ord setBg delDesignElem">
        <pc:chgData name="Adam William Toms-Sheridan (Student)" userId="e3383e5e-ee9d-4e0a-872c-f428bb2a56bf" providerId="ADAL" clId="{06B61922-B137-4D07-AF91-B00912F30E32}" dt="2024-11-19T22:25:08.347" v="9749" actId="2696"/>
        <pc:sldMkLst>
          <pc:docMk/>
          <pc:sldMk cId="259771639" sldId="277"/>
        </pc:sldMkLst>
        <pc:spChg chg="mod">
          <ac:chgData name="Adam William Toms-Sheridan (Student)" userId="e3383e5e-ee9d-4e0a-872c-f428bb2a56bf" providerId="ADAL" clId="{06B61922-B137-4D07-AF91-B00912F30E32}" dt="2024-11-19T21:04:55.406" v="8099" actId="1076"/>
          <ac:spMkLst>
            <pc:docMk/>
            <pc:sldMk cId="259771639" sldId="277"/>
            <ac:spMk id="2" creationId="{BD5FFCD2-D39E-4CD7-CBCB-718A146E716E}"/>
          </ac:spMkLst>
        </pc:spChg>
        <pc:spChg chg="add del">
          <ac:chgData name="Adam William Toms-Sheridan (Student)" userId="e3383e5e-ee9d-4e0a-872c-f428bb2a56bf" providerId="ADAL" clId="{06B61922-B137-4D07-AF91-B00912F30E32}" dt="2024-11-19T20:59:36.248" v="8007" actId="26606"/>
          <ac:spMkLst>
            <pc:docMk/>
            <pc:sldMk cId="259771639" sldId="277"/>
            <ac:spMk id="10" creationId="{17718681-A12E-49D6-9925-DD7C68176D61}"/>
          </ac:spMkLst>
        </pc:spChg>
        <pc:spChg chg="add del">
          <ac:chgData name="Adam William Toms-Sheridan (Student)" userId="e3383e5e-ee9d-4e0a-872c-f428bb2a56bf" providerId="ADAL" clId="{06B61922-B137-4D07-AF91-B00912F30E32}" dt="2024-11-19T20:59:36.248" v="8007" actId="26606"/>
          <ac:spMkLst>
            <pc:docMk/>
            <pc:sldMk cId="259771639" sldId="277"/>
            <ac:spMk id="22" creationId="{FBD77573-9EF2-4C35-8285-A1CF6FBB0EA5}"/>
          </ac:spMkLst>
        </pc:spChg>
        <pc:spChg chg="add mod">
          <ac:chgData name="Adam William Toms-Sheridan (Student)" userId="e3383e5e-ee9d-4e0a-872c-f428bb2a56bf" providerId="ADAL" clId="{06B61922-B137-4D07-AF91-B00912F30E32}" dt="2024-11-19T21:05:11.031" v="8105" actId="5793"/>
          <ac:spMkLst>
            <pc:docMk/>
            <pc:sldMk cId="259771639" sldId="277"/>
            <ac:spMk id="23" creationId="{58E0477E-4983-1339-293C-5785099644FC}"/>
          </ac:spMkLst>
        </pc:spChg>
        <pc:spChg chg="add del">
          <ac:chgData name="Adam William Toms-Sheridan (Student)" userId="e3383e5e-ee9d-4e0a-872c-f428bb2a56bf" providerId="ADAL" clId="{06B61922-B137-4D07-AF91-B00912F30E32}" dt="2024-11-19T20:59:53.814" v="8011" actId="26606"/>
          <ac:spMkLst>
            <pc:docMk/>
            <pc:sldMk cId="259771639" sldId="277"/>
            <ac:spMk id="28" creationId="{04812C46-200A-4DEB-A05E-3ED6C68C2387}"/>
          </ac:spMkLst>
        </pc:spChg>
        <pc:spChg chg="add del">
          <ac:chgData name="Adam William Toms-Sheridan (Student)" userId="e3383e5e-ee9d-4e0a-872c-f428bb2a56bf" providerId="ADAL" clId="{06B61922-B137-4D07-AF91-B00912F30E32}" dt="2024-11-19T20:59:53.814" v="8011" actId="26606"/>
          <ac:spMkLst>
            <pc:docMk/>
            <pc:sldMk cId="259771639" sldId="277"/>
            <ac:spMk id="30" creationId="{D1EA859B-E555-4109-94F3-6700E046E008}"/>
          </ac:spMkLst>
        </pc:spChg>
        <pc:spChg chg="add del">
          <ac:chgData name="Adam William Toms-Sheridan (Student)" userId="e3383e5e-ee9d-4e0a-872c-f428bb2a56bf" providerId="ADAL" clId="{06B61922-B137-4D07-AF91-B00912F30E32}" dt="2024-11-19T20:59:53.812" v="8010" actId="26606"/>
          <ac:spMkLst>
            <pc:docMk/>
            <pc:sldMk cId="259771639" sldId="277"/>
            <ac:spMk id="35" creationId="{D7A453D2-15D8-4403-815F-291FA16340D9}"/>
          </ac:spMkLst>
        </pc:spChg>
        <pc:spChg chg="add del">
          <ac:chgData name="Adam William Toms-Sheridan (Student)" userId="e3383e5e-ee9d-4e0a-872c-f428bb2a56bf" providerId="ADAL" clId="{06B61922-B137-4D07-AF91-B00912F30E32}" dt="2024-11-19T20:59:53.812" v="8010" actId="26606"/>
          <ac:spMkLst>
            <pc:docMk/>
            <pc:sldMk cId="259771639" sldId="277"/>
            <ac:spMk id="37" creationId="{8161EA6B-09CA-445B-AB0D-8DF76FA92DEF}"/>
          </ac:spMkLst>
        </pc:spChg>
        <pc:spChg chg="add del">
          <ac:chgData name="Adam William Toms-Sheridan (Student)" userId="e3383e5e-ee9d-4e0a-872c-f428bb2a56bf" providerId="ADAL" clId="{06B61922-B137-4D07-AF91-B00912F30E32}" dt="2024-11-19T20:59:53.812" v="8010" actId="26606"/>
          <ac:spMkLst>
            <pc:docMk/>
            <pc:sldMk cId="259771639" sldId="277"/>
            <ac:spMk id="47" creationId="{B8114C98-A349-4111-A123-E8EAB86ABE30}"/>
          </ac:spMkLst>
        </pc:spChg>
        <pc:spChg chg="add del">
          <ac:chgData name="Adam William Toms-Sheridan (Student)" userId="e3383e5e-ee9d-4e0a-872c-f428bb2a56bf" providerId="ADAL" clId="{06B61922-B137-4D07-AF91-B00912F30E32}" dt="2024-11-19T20:59:53.812" v="8010" actId="26606"/>
          <ac:spMkLst>
            <pc:docMk/>
            <pc:sldMk cId="259771639" sldId="277"/>
            <ac:spMk id="61" creationId="{E2D3D3F2-ABBB-4453-B1C5-1BEBF7E4DD56}"/>
          </ac:spMkLst>
        </pc:spChg>
        <pc:spChg chg="add del">
          <ac:chgData name="Adam William Toms-Sheridan (Student)" userId="e3383e5e-ee9d-4e0a-872c-f428bb2a56bf" providerId="ADAL" clId="{06B61922-B137-4D07-AF91-B00912F30E32}" dt="2024-11-19T21:01:29.270" v="8078"/>
          <ac:spMkLst>
            <pc:docMk/>
            <pc:sldMk cId="259771639" sldId="277"/>
            <ac:spMk id="69" creationId="{04812C46-200A-4DEB-A05E-3ED6C68C2387}"/>
          </ac:spMkLst>
        </pc:spChg>
        <pc:spChg chg="add del">
          <ac:chgData name="Adam William Toms-Sheridan (Student)" userId="e3383e5e-ee9d-4e0a-872c-f428bb2a56bf" providerId="ADAL" clId="{06B61922-B137-4D07-AF91-B00912F30E32}" dt="2024-11-19T21:01:29.270" v="8078"/>
          <ac:spMkLst>
            <pc:docMk/>
            <pc:sldMk cId="259771639" sldId="277"/>
            <ac:spMk id="70" creationId="{D1EA859B-E555-4109-94F3-6700E046E008}"/>
          </ac:spMkLst>
        </pc:spChg>
        <pc:grpChg chg="add del">
          <ac:chgData name="Adam William Toms-Sheridan (Student)" userId="e3383e5e-ee9d-4e0a-872c-f428bb2a56bf" providerId="ADAL" clId="{06B61922-B137-4D07-AF91-B00912F30E32}" dt="2024-11-19T20:59:53.812" v="8010" actId="26606"/>
          <ac:grpSpMkLst>
            <pc:docMk/>
            <pc:sldMk cId="259771639" sldId="277"/>
            <ac:grpSpMk id="39" creationId="{1EA1DAFF-CECA-492F-BFA1-22C64956B8D9}"/>
          </ac:grpSpMkLst>
        </pc:grpChg>
        <pc:grpChg chg="add del">
          <ac:chgData name="Adam William Toms-Sheridan (Student)" userId="e3383e5e-ee9d-4e0a-872c-f428bb2a56bf" providerId="ADAL" clId="{06B61922-B137-4D07-AF91-B00912F30E32}" dt="2024-11-19T20:59:53.812" v="8010" actId="26606"/>
          <ac:grpSpMkLst>
            <pc:docMk/>
            <pc:sldMk cId="259771639" sldId="277"/>
            <ac:grpSpMk id="49" creationId="{670FB431-AE18-414D-92F4-1D12D1991152}"/>
          </ac:grpSpMkLst>
        </pc:grpChg>
        <pc:grpChg chg="add del">
          <ac:chgData name="Adam William Toms-Sheridan (Student)" userId="e3383e5e-ee9d-4e0a-872c-f428bb2a56bf" providerId="ADAL" clId="{06B61922-B137-4D07-AF91-B00912F30E32}" dt="2024-11-19T20:59:53.812" v="8010" actId="26606"/>
          <ac:grpSpMkLst>
            <pc:docMk/>
            <pc:sldMk cId="259771639" sldId="277"/>
            <ac:grpSpMk id="55" creationId="{AF19A774-30A5-488B-9BAF-629C6440294E}"/>
          </ac:grpSpMkLst>
        </pc:grpChg>
        <pc:grpChg chg="add del">
          <ac:chgData name="Adam William Toms-Sheridan (Student)" userId="e3383e5e-ee9d-4e0a-872c-f428bb2a56bf" providerId="ADAL" clId="{06B61922-B137-4D07-AF91-B00912F30E32}" dt="2024-11-19T20:59:53.812" v="8010" actId="26606"/>
          <ac:grpSpMkLst>
            <pc:docMk/>
            <pc:sldMk cId="259771639" sldId="277"/>
            <ac:grpSpMk id="63" creationId="{8214E4A5-A0D2-42C4-8D14-D2A7E495F041}"/>
          </ac:grpSpMkLst>
        </pc:grpChg>
        <pc:picChg chg="add mod ord modCrop">
          <ac:chgData name="Adam William Toms-Sheridan (Student)" userId="e3383e5e-ee9d-4e0a-872c-f428bb2a56bf" providerId="ADAL" clId="{06B61922-B137-4D07-AF91-B00912F30E32}" dt="2024-11-19T21:04:51.478" v="8098" actId="14100"/>
          <ac:picMkLst>
            <pc:docMk/>
            <pc:sldMk cId="259771639" sldId="277"/>
            <ac:picMk id="6" creationId="{0E683F0A-0AA6-6748-361E-7E6F31681D00}"/>
          </ac:picMkLst>
        </pc:picChg>
      </pc:sldChg>
      <pc:sldChg chg="addSp modSp new add del mod ord">
        <pc:chgData name="Adam William Toms-Sheridan (Student)" userId="e3383e5e-ee9d-4e0a-872c-f428bb2a56bf" providerId="ADAL" clId="{06B61922-B137-4D07-AF91-B00912F30E32}" dt="2024-11-19T22:25:08.347" v="9749" actId="2696"/>
        <pc:sldMkLst>
          <pc:docMk/>
          <pc:sldMk cId="47552297" sldId="278"/>
        </pc:sldMkLst>
        <pc:spChg chg="mod">
          <ac:chgData name="Adam William Toms-Sheridan (Student)" userId="e3383e5e-ee9d-4e0a-872c-f428bb2a56bf" providerId="ADAL" clId="{06B61922-B137-4D07-AF91-B00912F30E32}" dt="2024-11-19T21:01:29.270" v="8078"/>
          <ac:spMkLst>
            <pc:docMk/>
            <pc:sldMk cId="47552297" sldId="278"/>
            <ac:spMk id="2" creationId="{2A8B1DD0-69FB-1D0D-9C99-D56812A3E21F}"/>
          </ac:spMkLst>
        </pc:spChg>
        <pc:spChg chg="mod">
          <ac:chgData name="Adam William Toms-Sheridan (Student)" userId="e3383e5e-ee9d-4e0a-872c-f428bb2a56bf" providerId="ADAL" clId="{06B61922-B137-4D07-AF91-B00912F30E32}" dt="2024-11-19T21:01:29.270" v="8078"/>
          <ac:spMkLst>
            <pc:docMk/>
            <pc:sldMk cId="47552297" sldId="278"/>
            <ac:spMk id="3" creationId="{FC3E0842-9239-617E-BCB8-B4CDF2EEFBEC}"/>
          </ac:spMkLst>
        </pc:spChg>
        <pc:picChg chg="add mod ord">
          <ac:chgData name="Adam William Toms-Sheridan (Student)" userId="e3383e5e-ee9d-4e0a-872c-f428bb2a56bf" providerId="ADAL" clId="{06B61922-B137-4D07-AF91-B00912F30E32}" dt="2024-11-17T14:23:06.461" v="2535" actId="167"/>
          <ac:picMkLst>
            <pc:docMk/>
            <pc:sldMk cId="47552297" sldId="278"/>
            <ac:picMk id="4" creationId="{AB7FC2AD-A73C-3EF1-5005-ED418B468718}"/>
          </ac:picMkLst>
        </pc:picChg>
        <pc:picChg chg="add mod ord">
          <ac:chgData name="Adam William Toms-Sheridan (Student)" userId="e3383e5e-ee9d-4e0a-872c-f428bb2a56bf" providerId="ADAL" clId="{06B61922-B137-4D07-AF91-B00912F30E32}" dt="2024-11-17T14:23:18.944" v="2537" actId="167"/>
          <ac:picMkLst>
            <pc:docMk/>
            <pc:sldMk cId="47552297" sldId="278"/>
            <ac:picMk id="5" creationId="{FC8B0D06-33BA-C3E8-983C-36C5A77962AC}"/>
          </ac:picMkLst>
        </pc:picChg>
      </pc:sldChg>
      <pc:sldChg chg="addSp modSp new mod">
        <pc:chgData name="Adam William Toms-Sheridan (Student)" userId="e3383e5e-ee9d-4e0a-872c-f428bb2a56bf" providerId="ADAL" clId="{06B61922-B137-4D07-AF91-B00912F30E32}" dt="2024-11-17T15:16:28.106" v="3804" actId="14100"/>
        <pc:sldMkLst>
          <pc:docMk/>
          <pc:sldMk cId="1633418835" sldId="279"/>
        </pc:sldMkLst>
        <pc:graphicFrameChg chg="add mod modGraphic">
          <ac:chgData name="Adam William Toms-Sheridan (Student)" userId="e3383e5e-ee9d-4e0a-872c-f428bb2a56bf" providerId="ADAL" clId="{06B61922-B137-4D07-AF91-B00912F30E32}" dt="2024-11-17T15:16:28.106" v="3804" actId="14100"/>
          <ac:graphicFrameMkLst>
            <pc:docMk/>
            <pc:sldMk cId="1633418835" sldId="279"/>
            <ac:graphicFrameMk id="2" creationId="{5F5BDA28-FD21-C133-6658-4A29DBFBC58B}"/>
          </ac:graphicFrameMkLst>
        </pc:graphicFrameChg>
      </pc:sldChg>
      <pc:sldChg chg="addSp delSp modSp add del mod">
        <pc:chgData name="Adam William Toms-Sheridan (Student)" userId="e3383e5e-ee9d-4e0a-872c-f428bb2a56bf" providerId="ADAL" clId="{06B61922-B137-4D07-AF91-B00912F30E32}" dt="2024-11-19T22:25:08.347" v="9749" actId="2696"/>
        <pc:sldMkLst>
          <pc:docMk/>
          <pc:sldMk cId="824794109" sldId="281"/>
        </pc:sldMkLst>
        <pc:spChg chg="add mod">
          <ac:chgData name="Adam William Toms-Sheridan (Student)" userId="e3383e5e-ee9d-4e0a-872c-f428bb2a56bf" providerId="ADAL" clId="{06B61922-B137-4D07-AF91-B00912F30E32}" dt="2024-11-19T21:11:49.090" v="8156" actId="207"/>
          <ac:spMkLst>
            <pc:docMk/>
            <pc:sldMk cId="824794109" sldId="281"/>
            <ac:spMk id="2" creationId="{BB9A703C-7A89-0581-39A1-2FCAA8D3FD3A}"/>
          </ac:spMkLst>
        </pc:spChg>
        <pc:graphicFrameChg chg="mod modGraphic">
          <ac:chgData name="Adam William Toms-Sheridan (Student)" userId="e3383e5e-ee9d-4e0a-872c-f428bb2a56bf" providerId="ADAL" clId="{06B61922-B137-4D07-AF91-B00912F30E32}" dt="2024-11-19T21:10:43.167" v="8146" actId="207"/>
          <ac:graphicFrameMkLst>
            <pc:docMk/>
            <pc:sldMk cId="824794109" sldId="281"/>
            <ac:graphicFrameMk id="3" creationId="{1907B75B-F766-6C40-2953-A56A34B6BBCB}"/>
          </ac:graphicFrameMkLst>
        </pc:graphicFrameChg>
        <pc:picChg chg="add mod">
          <ac:chgData name="Adam William Toms-Sheridan (Student)" userId="e3383e5e-ee9d-4e0a-872c-f428bb2a56bf" providerId="ADAL" clId="{06B61922-B137-4D07-AF91-B00912F30E32}" dt="2024-11-19T21:14:01.821" v="8181"/>
          <ac:picMkLst>
            <pc:docMk/>
            <pc:sldMk cId="824794109" sldId="281"/>
            <ac:picMk id="2050" creationId="{0B16F995-CCA7-E8C1-D65A-407962DF47F4}"/>
          </ac:picMkLst>
        </pc:picChg>
        <pc:picChg chg="add mod">
          <ac:chgData name="Adam William Toms-Sheridan (Student)" userId="e3383e5e-ee9d-4e0a-872c-f428bb2a56bf" providerId="ADAL" clId="{06B61922-B137-4D07-AF91-B00912F30E32}" dt="2024-11-19T21:12:57.102" v="8168" actId="167"/>
          <ac:picMkLst>
            <pc:docMk/>
            <pc:sldMk cId="824794109" sldId="281"/>
            <ac:picMk id="2052" creationId="{2E6C907C-772B-2CCF-3B3E-A73B8B9F2461}"/>
          </ac:picMkLst>
        </pc:picChg>
        <pc:picChg chg="add del mod">
          <ac:chgData name="Adam William Toms-Sheridan (Student)" userId="e3383e5e-ee9d-4e0a-872c-f428bb2a56bf" providerId="ADAL" clId="{06B61922-B137-4D07-AF91-B00912F30E32}" dt="2024-11-19T21:14:39.546" v="8184" actId="478"/>
          <ac:picMkLst>
            <pc:docMk/>
            <pc:sldMk cId="824794109" sldId="281"/>
            <ac:picMk id="2054" creationId="{33A9DBA5-DBD7-8DF7-79CE-8C257FEF89B7}"/>
          </ac:picMkLst>
        </pc:picChg>
        <pc:picChg chg="add mod">
          <ac:chgData name="Adam William Toms-Sheridan (Student)" userId="e3383e5e-ee9d-4e0a-872c-f428bb2a56bf" providerId="ADAL" clId="{06B61922-B137-4D07-AF91-B00912F30E32}" dt="2024-11-19T21:14:59.786" v="8190" actId="1076"/>
          <ac:picMkLst>
            <pc:docMk/>
            <pc:sldMk cId="824794109" sldId="281"/>
            <ac:picMk id="2056" creationId="{549934AA-29FB-2D4D-D314-A32E9A52580D}"/>
          </ac:picMkLst>
        </pc:picChg>
      </pc:sldChg>
      <pc:sldChg chg="addSp modSp add del mod">
        <pc:chgData name="Adam William Toms-Sheridan (Student)" userId="e3383e5e-ee9d-4e0a-872c-f428bb2a56bf" providerId="ADAL" clId="{06B61922-B137-4D07-AF91-B00912F30E32}" dt="2024-11-19T22:25:08.347" v="9749" actId="2696"/>
        <pc:sldMkLst>
          <pc:docMk/>
          <pc:sldMk cId="1358488866" sldId="282"/>
        </pc:sldMkLst>
        <pc:spChg chg="add mod">
          <ac:chgData name="Adam William Toms-Sheridan (Student)" userId="e3383e5e-ee9d-4e0a-872c-f428bb2a56bf" providerId="ADAL" clId="{06B61922-B137-4D07-AF91-B00912F30E32}" dt="2024-11-19T21:16:26.217" v="8202" actId="179"/>
          <ac:spMkLst>
            <pc:docMk/>
            <pc:sldMk cId="1358488866" sldId="282"/>
            <ac:spMk id="2" creationId="{EF0D8DD9-F82E-1B24-9888-8729A5CD1FCA}"/>
          </ac:spMkLst>
        </pc:spChg>
        <pc:graphicFrameChg chg="mod modGraphic">
          <ac:chgData name="Adam William Toms-Sheridan (Student)" userId="e3383e5e-ee9d-4e0a-872c-f428bb2a56bf" providerId="ADAL" clId="{06B61922-B137-4D07-AF91-B00912F30E32}" dt="2024-11-19T21:10:51.654" v="8148" actId="207"/>
          <ac:graphicFrameMkLst>
            <pc:docMk/>
            <pc:sldMk cId="1358488866" sldId="282"/>
            <ac:graphicFrameMk id="5" creationId="{8F8CAFD1-0F6C-771D-73BC-1AC44769C686}"/>
          </ac:graphicFrameMkLst>
        </pc:graphicFrameChg>
        <pc:picChg chg="add mod">
          <ac:chgData name="Adam William Toms-Sheridan (Student)" userId="e3383e5e-ee9d-4e0a-872c-f428bb2a56bf" providerId="ADAL" clId="{06B61922-B137-4D07-AF91-B00912F30E32}" dt="2024-11-19T21:16:20.979" v="8200" actId="167"/>
          <ac:picMkLst>
            <pc:docMk/>
            <pc:sldMk cId="1358488866" sldId="282"/>
            <ac:picMk id="3" creationId="{2DB07A47-CC61-5FA5-0464-E6526EAE938A}"/>
          </ac:picMkLst>
        </pc:picChg>
        <pc:picChg chg="add mod">
          <ac:chgData name="Adam William Toms-Sheridan (Student)" userId="e3383e5e-ee9d-4e0a-872c-f428bb2a56bf" providerId="ADAL" clId="{06B61922-B137-4D07-AF91-B00912F30E32}" dt="2024-11-19T21:20:47.646" v="8235" actId="1076"/>
          <ac:picMkLst>
            <pc:docMk/>
            <pc:sldMk cId="1358488866" sldId="282"/>
            <ac:picMk id="3074" creationId="{DA57194D-EBF1-8914-0518-6F7F07BF0F96}"/>
          </ac:picMkLst>
        </pc:picChg>
        <pc:picChg chg="add mod">
          <ac:chgData name="Adam William Toms-Sheridan (Student)" userId="e3383e5e-ee9d-4e0a-872c-f428bb2a56bf" providerId="ADAL" clId="{06B61922-B137-4D07-AF91-B00912F30E32}" dt="2024-11-19T21:18:41.768" v="8221" actId="1076"/>
          <ac:picMkLst>
            <pc:docMk/>
            <pc:sldMk cId="1358488866" sldId="282"/>
            <ac:picMk id="3076" creationId="{DEEADE62-FB3A-3EE5-F015-1039084CC656}"/>
          </ac:picMkLst>
        </pc:picChg>
        <pc:picChg chg="add mod">
          <ac:chgData name="Adam William Toms-Sheridan (Student)" userId="e3383e5e-ee9d-4e0a-872c-f428bb2a56bf" providerId="ADAL" clId="{06B61922-B137-4D07-AF91-B00912F30E32}" dt="2024-11-19T21:19:15.221" v="8228" actId="1076"/>
          <ac:picMkLst>
            <pc:docMk/>
            <pc:sldMk cId="1358488866" sldId="282"/>
            <ac:picMk id="3078" creationId="{9612C054-4F17-83FB-DEB4-C5C6A892D9E5}"/>
          </ac:picMkLst>
        </pc:picChg>
        <pc:picChg chg="add mod">
          <ac:chgData name="Adam William Toms-Sheridan (Student)" userId="e3383e5e-ee9d-4e0a-872c-f428bb2a56bf" providerId="ADAL" clId="{06B61922-B137-4D07-AF91-B00912F30E32}" dt="2024-11-19T21:20:37.068" v="8233" actId="1076"/>
          <ac:picMkLst>
            <pc:docMk/>
            <pc:sldMk cId="1358488866" sldId="282"/>
            <ac:picMk id="3080" creationId="{39E560C4-84EC-D1C3-4889-CE37B71ACA0B}"/>
          </ac:picMkLst>
        </pc:picChg>
      </pc:sldChg>
      <pc:sldChg chg="addSp modSp new add del mod ord">
        <pc:chgData name="Adam William Toms-Sheridan (Student)" userId="e3383e5e-ee9d-4e0a-872c-f428bb2a56bf" providerId="ADAL" clId="{06B61922-B137-4D07-AF91-B00912F30E32}" dt="2024-11-19T22:25:08.347" v="9749" actId="2696"/>
        <pc:sldMkLst>
          <pc:docMk/>
          <pc:sldMk cId="3032331712" sldId="283"/>
        </pc:sldMkLst>
        <pc:spChg chg="mod">
          <ac:chgData name="Adam William Toms-Sheridan (Student)" userId="e3383e5e-ee9d-4e0a-872c-f428bb2a56bf" providerId="ADAL" clId="{06B61922-B137-4D07-AF91-B00912F30E32}" dt="2024-11-19T21:53:45.792" v="8275" actId="20577"/>
          <ac:spMkLst>
            <pc:docMk/>
            <pc:sldMk cId="3032331712" sldId="283"/>
            <ac:spMk id="2" creationId="{FA4B75DC-671D-234F-9270-3BB723B80F55}"/>
          </ac:spMkLst>
        </pc:spChg>
        <pc:graphicFrameChg chg="add mod modGraphic">
          <ac:chgData name="Adam William Toms-Sheridan (Student)" userId="e3383e5e-ee9d-4e0a-872c-f428bb2a56bf" providerId="ADAL" clId="{06B61922-B137-4D07-AF91-B00912F30E32}" dt="2024-11-19T21:09:15.365" v="8128" actId="14100"/>
          <ac:graphicFrameMkLst>
            <pc:docMk/>
            <pc:sldMk cId="3032331712" sldId="283"/>
            <ac:graphicFrameMk id="3" creationId="{2FF6FC9F-9463-3AF4-9F8C-FF5D96E67F62}"/>
          </ac:graphicFrameMkLst>
        </pc:graphicFrameChg>
        <pc:picChg chg="add mod">
          <ac:chgData name="Adam William Toms-Sheridan (Student)" userId="e3383e5e-ee9d-4e0a-872c-f428bb2a56bf" providerId="ADAL" clId="{06B61922-B137-4D07-AF91-B00912F30E32}" dt="2024-11-19T21:10:23.383" v="8144" actId="1076"/>
          <ac:picMkLst>
            <pc:docMk/>
            <pc:sldMk cId="3032331712" sldId="283"/>
            <ac:picMk id="1026" creationId="{6E300013-D60A-30E7-28A6-6E50489F0152}"/>
          </ac:picMkLst>
        </pc:picChg>
      </pc:sldChg>
      <pc:sldChg chg="addSp delSp modSp new add del mod modAnim">
        <pc:chgData name="Adam William Toms-Sheridan (Student)" userId="e3383e5e-ee9d-4e0a-872c-f428bb2a56bf" providerId="ADAL" clId="{06B61922-B137-4D07-AF91-B00912F30E32}" dt="2024-11-19T22:24:58.738" v="9748" actId="2696"/>
        <pc:sldMkLst>
          <pc:docMk/>
          <pc:sldMk cId="3254852840" sldId="284"/>
        </pc:sldMkLst>
        <pc:spChg chg="add mod">
          <ac:chgData name="Adam William Toms-Sheridan (Student)" userId="e3383e5e-ee9d-4e0a-872c-f428bb2a56bf" providerId="ADAL" clId="{06B61922-B137-4D07-AF91-B00912F30E32}" dt="2024-11-19T21:57:37.401" v="8449" actId="207"/>
          <ac:spMkLst>
            <pc:docMk/>
            <pc:sldMk cId="3254852840" sldId="284"/>
            <ac:spMk id="3" creationId="{254C4C28-C35B-C875-7C54-1B4FF620D619}"/>
          </ac:spMkLst>
        </pc:spChg>
        <pc:graphicFrameChg chg="add mod modGraphic">
          <ac:chgData name="Adam William Toms-Sheridan (Student)" userId="e3383e5e-ee9d-4e0a-872c-f428bb2a56bf" providerId="ADAL" clId="{06B61922-B137-4D07-AF91-B00912F30E32}" dt="2024-11-19T22:15:46.408" v="9730" actId="14100"/>
          <ac:graphicFrameMkLst>
            <pc:docMk/>
            <pc:sldMk cId="3254852840" sldId="284"/>
            <ac:graphicFrameMk id="2" creationId="{442EF989-7C68-5AD4-3FC5-C0480634773C}"/>
          </ac:graphicFrameMkLst>
        </pc:graphicFrameChg>
        <pc:picChg chg="mod ord">
          <ac:chgData name="Adam William Toms-Sheridan (Student)" userId="e3383e5e-ee9d-4e0a-872c-f428bb2a56bf" providerId="ADAL" clId="{06B61922-B137-4D07-AF91-B00912F30E32}" dt="2024-11-19T21:57:43.995" v="8450" actId="1076"/>
          <ac:picMkLst>
            <pc:docMk/>
            <pc:sldMk cId="3254852840" sldId="284"/>
            <ac:picMk id="5" creationId="{1D0B6CBF-4A6F-97BF-C778-7C2C9E2E5441}"/>
          </ac:picMkLst>
        </pc:picChg>
        <pc:picChg chg="add del mod">
          <ac:chgData name="Adam William Toms-Sheridan (Student)" userId="e3383e5e-ee9d-4e0a-872c-f428bb2a56bf" providerId="ADAL" clId="{06B61922-B137-4D07-AF91-B00912F30E32}" dt="2024-11-19T22:20:50.433" v="9746" actId="21"/>
          <ac:picMkLst>
            <pc:docMk/>
            <pc:sldMk cId="3254852840" sldId="284"/>
            <ac:picMk id="4098" creationId="{E7A36501-320C-D2B1-0B00-9AFDD2C2DB43}"/>
          </ac:picMkLst>
        </pc:picChg>
      </pc:sldChg>
      <pc:sldMasterChg chg="setBg modSldLayout">
        <pc:chgData name="Adam William Toms-Sheridan (Student)" userId="e3383e5e-ee9d-4e0a-872c-f428bb2a56bf" providerId="ADAL" clId="{06B61922-B137-4D07-AF91-B00912F30E32}" dt="2024-11-19T21:01:00.695" v="8075"/>
        <pc:sldMasterMkLst>
          <pc:docMk/>
          <pc:sldMasterMk cId="3019971854" sldId="2147483648"/>
        </pc:sldMasterMkLst>
        <pc:sldLayoutChg chg="setBg">
          <pc:chgData name="Adam William Toms-Sheridan (Student)" userId="e3383e5e-ee9d-4e0a-872c-f428bb2a56bf" providerId="ADAL" clId="{06B61922-B137-4D07-AF91-B00912F30E32}" dt="2024-11-19T21:01:00.695" v="8075"/>
          <pc:sldLayoutMkLst>
            <pc:docMk/>
            <pc:sldMasterMk cId="3019971854" sldId="2147483648"/>
            <pc:sldLayoutMk cId="1378242691" sldId="2147483649"/>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4003038162" sldId="2147483650"/>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1217940929" sldId="2147483651"/>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492232264" sldId="2147483652"/>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1807205146" sldId="2147483653"/>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3468446108" sldId="2147483654"/>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3174830269" sldId="2147483655"/>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3955100199" sldId="2147483656"/>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4011991939" sldId="2147483657"/>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2623114636" sldId="2147483658"/>
          </pc:sldLayoutMkLst>
        </pc:sldLayoutChg>
        <pc:sldLayoutChg chg="setBg">
          <pc:chgData name="Adam William Toms-Sheridan (Student)" userId="e3383e5e-ee9d-4e0a-872c-f428bb2a56bf" providerId="ADAL" clId="{06B61922-B137-4D07-AF91-B00912F30E32}" dt="2024-11-19T21:01:00.695" v="8075"/>
          <pc:sldLayoutMkLst>
            <pc:docMk/>
            <pc:sldMasterMk cId="3019971854" sldId="2147483648"/>
            <pc:sldLayoutMk cId="957238856" sldId="2147483659"/>
          </pc:sldLayoutMkLst>
        </pc:sldLayoutChg>
      </pc:sldMasterChg>
    </pc:docChg>
  </pc:docChgLst>
  <pc:docChgLst>
    <pc:chgData name="Unais Qureshi (Student)" userId="S::qureshiu1@roehampton.ac.uk::0fa58983-7230-4959-aaeb-a430a5626161" providerId="AD" clId="Web-{C5A65434-E282-4B2F-0EEC-3DBD4B81B394}"/>
    <pc:docChg chg="modSld">
      <pc:chgData name="Unais Qureshi (Student)" userId="S::qureshiu1@roehampton.ac.uk::0fa58983-7230-4959-aaeb-a430a5626161" providerId="AD" clId="Web-{C5A65434-E282-4B2F-0EEC-3DBD4B81B394}" dt="2024-11-04T21:03:06.005" v="258" actId="20577"/>
      <pc:docMkLst>
        <pc:docMk/>
      </pc:docMkLst>
      <pc:sldChg chg="modSp">
        <pc:chgData name="Unais Qureshi (Student)" userId="S::qureshiu1@roehampton.ac.uk::0fa58983-7230-4959-aaeb-a430a5626161" providerId="AD" clId="Web-{C5A65434-E282-4B2F-0EEC-3DBD4B81B394}" dt="2024-11-04T21:03:06.005" v="258" actId="20577"/>
        <pc:sldMkLst>
          <pc:docMk/>
          <pc:sldMk cId="1877478595" sldId="267"/>
        </pc:sldMkLst>
      </pc:sldChg>
    </pc:docChg>
  </pc:docChgLst>
  <pc:docChgLst>
    <pc:chgData name="Unais Qureshi (Student)" userId="S::qureshiu1@roehampton.ac.uk::0fa58983-7230-4959-aaeb-a430a5626161" providerId="AD" clId="Web-{06FAF31E-1208-6734-3424-AB74D2E758DD}"/>
    <pc:docChg chg="modSld">
      <pc:chgData name="Unais Qureshi (Student)" userId="S::qureshiu1@roehampton.ac.uk::0fa58983-7230-4959-aaeb-a430a5626161" providerId="AD" clId="Web-{06FAF31E-1208-6734-3424-AB74D2E758DD}" dt="2024-11-19T07:00:01.850" v="80" actId="20577"/>
      <pc:docMkLst>
        <pc:docMk/>
      </pc:docMkLst>
      <pc:sldChg chg="addSp delSp modSp">
        <pc:chgData name="Unais Qureshi (Student)" userId="S::qureshiu1@roehampton.ac.uk::0fa58983-7230-4959-aaeb-a430a5626161" providerId="AD" clId="Web-{06FAF31E-1208-6734-3424-AB74D2E758DD}" dt="2024-11-19T07:00:01.850" v="80" actId="20577"/>
        <pc:sldMkLst>
          <pc:docMk/>
          <pc:sldMk cId="2314970419" sldId="271"/>
        </pc:sldMkLst>
        <pc:spChg chg="mod">
          <ac:chgData name="Unais Qureshi (Student)" userId="S::qureshiu1@roehampton.ac.uk::0fa58983-7230-4959-aaeb-a430a5626161" providerId="AD" clId="Web-{06FAF31E-1208-6734-3424-AB74D2E758DD}" dt="2024-11-19T07:00:01.850" v="80" actId="20577"/>
          <ac:spMkLst>
            <pc:docMk/>
            <pc:sldMk cId="2314970419" sldId="271"/>
            <ac:spMk id="3" creationId="{3DEBCAF9-D6CD-FD33-CF7D-73DA7D1BF4EA}"/>
          </ac:spMkLst>
        </pc:spChg>
        <pc:spChg chg="add del mod">
          <ac:chgData name="Unais Qureshi (Student)" userId="S::qureshiu1@roehampton.ac.uk::0fa58983-7230-4959-aaeb-a430a5626161" providerId="AD" clId="Web-{06FAF31E-1208-6734-3424-AB74D2E758DD}" dt="2024-11-19T06:55:52.059" v="55"/>
          <ac:spMkLst>
            <pc:docMk/>
            <pc:sldMk cId="2314970419" sldId="271"/>
            <ac:spMk id="4" creationId="{A4A6E335-BC7B-91DD-9685-F478C85BF71F}"/>
          </ac:spMkLst>
        </pc:spChg>
        <pc:spChg chg="add del mod">
          <ac:chgData name="Unais Qureshi (Student)" userId="S::qureshiu1@roehampton.ac.uk::0fa58983-7230-4959-aaeb-a430a5626161" providerId="AD" clId="Web-{06FAF31E-1208-6734-3424-AB74D2E758DD}" dt="2024-11-19T06:59:58.819" v="76"/>
          <ac:spMkLst>
            <pc:docMk/>
            <pc:sldMk cId="2314970419" sldId="271"/>
            <ac:spMk id="5" creationId="{C26B69E6-C1B3-3971-C9C4-22C3E528517E}"/>
          </ac:spMkLst>
        </pc:spChg>
      </pc:sldChg>
      <pc:sldChg chg="modSp">
        <pc:chgData name="Unais Qureshi (Student)" userId="S::qureshiu1@roehampton.ac.uk::0fa58983-7230-4959-aaeb-a430a5626161" providerId="AD" clId="Web-{06FAF31E-1208-6734-3424-AB74D2E758DD}" dt="2024-11-19T06:55:01.619" v="54"/>
        <pc:sldMkLst>
          <pc:docMk/>
          <pc:sldMk cId="2750585658" sldId="273"/>
        </pc:sldMkLst>
        <pc:graphicFrameChg chg="modGraphic">
          <ac:chgData name="Unais Qureshi (Student)" userId="S::qureshiu1@roehampton.ac.uk::0fa58983-7230-4959-aaeb-a430a5626161" providerId="AD" clId="Web-{06FAF31E-1208-6734-3424-AB74D2E758DD}" dt="2024-11-19T06:55:01.619" v="54"/>
          <ac:graphicFrameMkLst>
            <pc:docMk/>
            <pc:sldMk cId="2750585658" sldId="273"/>
            <ac:graphicFrameMk id="4" creationId="{AB96AA0E-3372-C212-7AE0-B6E95DA0C3AA}"/>
          </ac:graphicFrameMkLst>
        </pc:graphicFrameChg>
      </pc:sldChg>
    </pc:docChg>
  </pc:docChgLst>
  <pc:docChgLst>
    <pc:chgData name="Unais Qureshi (Student)" userId="S::qureshiu1@roehampton.ac.uk::0fa58983-7230-4959-aaeb-a430a5626161" providerId="AD" clId="Web-{9D54FCD5-8EE9-B560-8DD0-53F351CD49B0}"/>
    <pc:docChg chg="addSld delSld modSld">
      <pc:chgData name="Unais Qureshi (Student)" userId="S::qureshiu1@roehampton.ac.uk::0fa58983-7230-4959-aaeb-a430a5626161" providerId="AD" clId="Web-{9D54FCD5-8EE9-B560-8DD0-53F351CD49B0}" dt="2024-11-10T18:37:44.253" v="2635" actId="20577"/>
      <pc:docMkLst>
        <pc:docMk/>
      </pc:docMkLst>
      <pc:sldChg chg="modSp">
        <pc:chgData name="Unais Qureshi (Student)" userId="S::qureshiu1@roehampton.ac.uk::0fa58983-7230-4959-aaeb-a430a5626161" providerId="AD" clId="Web-{9D54FCD5-8EE9-B560-8DD0-53F351CD49B0}" dt="2024-11-10T18:37:44.253" v="2635" actId="20577"/>
        <pc:sldMkLst>
          <pc:docMk/>
          <pc:sldMk cId="216732754" sldId="263"/>
        </pc:sldMkLst>
        <pc:spChg chg="mod">
          <ac:chgData name="Unais Qureshi (Student)" userId="S::qureshiu1@roehampton.ac.uk::0fa58983-7230-4959-aaeb-a430a5626161" providerId="AD" clId="Web-{9D54FCD5-8EE9-B560-8DD0-53F351CD49B0}" dt="2024-11-10T18:37:44.253" v="2635" actId="20577"/>
          <ac:spMkLst>
            <pc:docMk/>
            <pc:sldMk cId="216732754" sldId="263"/>
            <ac:spMk id="3" creationId="{42D57A69-24B9-9C13-6DC6-43F431EBFE58}"/>
          </ac:spMkLst>
        </pc:spChg>
      </pc:sldChg>
      <pc:sldChg chg="del">
        <pc:chgData name="Unais Qureshi (Student)" userId="S::qureshiu1@roehampton.ac.uk::0fa58983-7230-4959-aaeb-a430a5626161" providerId="AD" clId="Web-{9D54FCD5-8EE9-B560-8DD0-53F351CD49B0}" dt="2024-11-10T16:35:39.048" v="943"/>
        <pc:sldMkLst>
          <pc:docMk/>
          <pc:sldMk cId="1584005882" sldId="269"/>
        </pc:sldMkLst>
      </pc:sldChg>
      <pc:sldChg chg="addSp delSp modSp">
        <pc:chgData name="Unais Qureshi (Student)" userId="S::qureshiu1@roehampton.ac.uk::0fa58983-7230-4959-aaeb-a430a5626161" providerId="AD" clId="Web-{9D54FCD5-8EE9-B560-8DD0-53F351CD49B0}" dt="2024-11-10T18:29:39.663" v="2596" actId="20577"/>
        <pc:sldMkLst>
          <pc:docMk/>
          <pc:sldMk cId="1076327686" sldId="270"/>
        </pc:sldMkLst>
        <pc:spChg chg="mod">
          <ac:chgData name="Unais Qureshi (Student)" userId="S::qureshiu1@roehampton.ac.uk::0fa58983-7230-4959-aaeb-a430a5626161" providerId="AD" clId="Web-{9D54FCD5-8EE9-B560-8DD0-53F351CD49B0}" dt="2024-11-10T18:26:37.684" v="2580" actId="1076"/>
          <ac:spMkLst>
            <pc:docMk/>
            <pc:sldMk cId="1076327686" sldId="270"/>
            <ac:spMk id="2" creationId="{5DCB3CAB-ED2C-E075-92F4-5E2732318078}"/>
          </ac:spMkLst>
        </pc:spChg>
        <pc:spChg chg="add del mod">
          <ac:chgData name="Unais Qureshi (Student)" userId="S::qureshiu1@roehampton.ac.uk::0fa58983-7230-4959-aaeb-a430a5626161" providerId="AD" clId="Web-{9D54FCD5-8EE9-B560-8DD0-53F351CD49B0}" dt="2024-11-10T18:29:39.663" v="2596" actId="20577"/>
          <ac:spMkLst>
            <pc:docMk/>
            <pc:sldMk cId="1076327686" sldId="270"/>
            <ac:spMk id="3" creationId="{3DEBCAF9-D6CD-FD33-CF7D-73DA7D1BF4EA}"/>
          </ac:spMkLst>
        </pc:spChg>
      </pc:sldChg>
      <pc:sldChg chg="addSp delSp modSp">
        <pc:chgData name="Unais Qureshi (Student)" userId="S::qureshiu1@roehampton.ac.uk::0fa58983-7230-4959-aaeb-a430a5626161" providerId="AD" clId="Web-{9D54FCD5-8EE9-B560-8DD0-53F351CD49B0}" dt="2024-11-10T18:19:27.769" v="2559"/>
        <pc:sldMkLst>
          <pc:docMk/>
          <pc:sldMk cId="2750585658" sldId="273"/>
        </pc:sldMkLst>
        <pc:graphicFrameChg chg="add mod ord modGraphic">
          <ac:chgData name="Unais Qureshi (Student)" userId="S::qureshiu1@roehampton.ac.uk::0fa58983-7230-4959-aaeb-a430a5626161" providerId="AD" clId="Web-{9D54FCD5-8EE9-B560-8DD0-53F351CD49B0}" dt="2024-11-10T18:19:27.769" v="2559"/>
          <ac:graphicFrameMkLst>
            <pc:docMk/>
            <pc:sldMk cId="2750585658" sldId="273"/>
            <ac:graphicFrameMk id="4" creationId="{AB96AA0E-3372-C212-7AE0-B6E95DA0C3AA}"/>
          </ac:graphicFrameMkLst>
        </pc:graphicFrameChg>
      </pc:sldChg>
      <pc:sldChg chg="addSp delSp modSp add replId">
        <pc:chgData name="Unais Qureshi (Student)" userId="S::qureshiu1@roehampton.ac.uk::0fa58983-7230-4959-aaeb-a430a5626161" providerId="AD" clId="Web-{9D54FCD5-8EE9-B560-8DD0-53F351CD49B0}" dt="2024-11-10T18:31:26.638" v="2619" actId="20577"/>
        <pc:sldMkLst>
          <pc:docMk/>
          <pc:sldMk cId="764515077" sldId="274"/>
        </pc:sldMkLst>
        <pc:spChg chg="mod">
          <ac:chgData name="Unais Qureshi (Student)" userId="S::qureshiu1@roehampton.ac.uk::0fa58983-7230-4959-aaeb-a430a5626161" providerId="AD" clId="Web-{9D54FCD5-8EE9-B560-8DD0-53F351CD49B0}" dt="2024-11-10T18:30:55.496" v="2606"/>
          <ac:spMkLst>
            <pc:docMk/>
            <pc:sldMk cId="764515077" sldId="274"/>
            <ac:spMk id="2" creationId="{5DCB3CAB-ED2C-E075-92F4-5E2732318078}"/>
          </ac:spMkLst>
        </pc:spChg>
        <pc:spChg chg="mod">
          <ac:chgData name="Unais Qureshi (Student)" userId="S::qureshiu1@roehampton.ac.uk::0fa58983-7230-4959-aaeb-a430a5626161" providerId="AD" clId="Web-{9D54FCD5-8EE9-B560-8DD0-53F351CD49B0}" dt="2024-11-10T18:31:26.638" v="2619" actId="20577"/>
          <ac:spMkLst>
            <pc:docMk/>
            <pc:sldMk cId="764515077" sldId="274"/>
            <ac:spMk id="3" creationId="{3DEBCAF9-D6CD-FD33-CF7D-73DA7D1BF4EA}"/>
          </ac:spMkLst>
        </pc:spChg>
        <pc:picChg chg="add mod">
          <ac:chgData name="Unais Qureshi (Student)" userId="S::qureshiu1@roehampton.ac.uk::0fa58983-7230-4959-aaeb-a430a5626161" providerId="AD" clId="Web-{9D54FCD5-8EE9-B560-8DD0-53F351CD49B0}" dt="2024-11-10T18:13:20.143" v="2531" actId="1076"/>
          <ac:picMkLst>
            <pc:docMk/>
            <pc:sldMk cId="764515077" sldId="274"/>
            <ac:picMk id="5" creationId="{02BBF4BE-EA74-610B-CC8A-5A3531A3693E}"/>
          </ac:picMkLst>
        </pc:picChg>
      </pc:sldChg>
    </pc:docChg>
  </pc:docChgLst>
  <pc:docChgLst>
    <pc:chgData name="Unais Qureshi (Student)" userId="S::qureshiu1@roehampton.ac.uk::0fa58983-7230-4959-aaeb-a430a5626161" providerId="AD" clId="Web-{5ED18F83-95EE-5F83-6641-83C68ECE19C9}"/>
    <pc:docChg chg="modSld">
      <pc:chgData name="Unais Qureshi (Student)" userId="S::qureshiu1@roehampton.ac.uk::0fa58983-7230-4959-aaeb-a430a5626161" providerId="AD" clId="Web-{5ED18F83-95EE-5F83-6641-83C68ECE19C9}" dt="2024-11-11T23:09:23.736" v="4"/>
      <pc:docMkLst>
        <pc:docMk/>
      </pc:docMkLst>
      <pc:sldChg chg="modSp">
        <pc:chgData name="Unais Qureshi (Student)" userId="S::qureshiu1@roehampton.ac.uk::0fa58983-7230-4959-aaeb-a430a5626161" providerId="AD" clId="Web-{5ED18F83-95EE-5F83-6641-83C68ECE19C9}" dt="2024-11-11T11:37:34.637" v="0" actId="20577"/>
        <pc:sldMkLst>
          <pc:docMk/>
          <pc:sldMk cId="1076327686" sldId="270"/>
        </pc:sldMkLst>
        <pc:spChg chg="mod">
          <ac:chgData name="Unais Qureshi (Student)" userId="S::qureshiu1@roehampton.ac.uk::0fa58983-7230-4959-aaeb-a430a5626161" providerId="AD" clId="Web-{5ED18F83-95EE-5F83-6641-83C68ECE19C9}" dt="2024-11-11T11:37:34.637" v="0" actId="20577"/>
          <ac:spMkLst>
            <pc:docMk/>
            <pc:sldMk cId="1076327686" sldId="270"/>
            <ac:spMk id="3" creationId="{3DEBCAF9-D6CD-FD33-CF7D-73DA7D1BF4EA}"/>
          </ac:spMkLst>
        </pc:spChg>
      </pc:sldChg>
      <pc:sldChg chg="modSp">
        <pc:chgData name="Unais Qureshi (Student)" userId="S::qureshiu1@roehampton.ac.uk::0fa58983-7230-4959-aaeb-a430a5626161" providerId="AD" clId="Web-{5ED18F83-95EE-5F83-6641-83C68ECE19C9}" dt="2024-11-11T11:38:29.748" v="2" actId="1076"/>
        <pc:sldMkLst>
          <pc:docMk/>
          <pc:sldMk cId="2598029216" sldId="272"/>
        </pc:sldMkLst>
        <pc:spChg chg="mod">
          <ac:chgData name="Unais Qureshi (Student)" userId="S::qureshiu1@roehampton.ac.uk::0fa58983-7230-4959-aaeb-a430a5626161" providerId="AD" clId="Web-{5ED18F83-95EE-5F83-6641-83C68ECE19C9}" dt="2024-11-11T11:38:17.310" v="1" actId="1076"/>
          <ac:spMkLst>
            <pc:docMk/>
            <pc:sldMk cId="2598029216" sldId="272"/>
            <ac:spMk id="2" creationId="{5DCB3CAB-ED2C-E075-92F4-5E2732318078}"/>
          </ac:spMkLst>
        </pc:spChg>
        <pc:spChg chg="mod">
          <ac:chgData name="Unais Qureshi (Student)" userId="S::qureshiu1@roehampton.ac.uk::0fa58983-7230-4959-aaeb-a430a5626161" providerId="AD" clId="Web-{5ED18F83-95EE-5F83-6641-83C68ECE19C9}" dt="2024-11-11T11:38:29.748" v="2" actId="1076"/>
          <ac:spMkLst>
            <pc:docMk/>
            <pc:sldMk cId="2598029216" sldId="272"/>
            <ac:spMk id="4" creationId="{C361C17A-ADFA-D439-C1D8-840F821DC159}"/>
          </ac:spMkLst>
        </pc:spChg>
      </pc:sldChg>
      <pc:sldChg chg="modSp">
        <pc:chgData name="Unais Qureshi (Student)" userId="S::qureshiu1@roehampton.ac.uk::0fa58983-7230-4959-aaeb-a430a5626161" providerId="AD" clId="Web-{5ED18F83-95EE-5F83-6641-83C68ECE19C9}" dt="2024-11-11T23:09:23.736" v="4"/>
        <pc:sldMkLst>
          <pc:docMk/>
          <pc:sldMk cId="2750585658" sldId="273"/>
        </pc:sldMkLst>
        <pc:graphicFrameChg chg="modGraphic">
          <ac:chgData name="Unais Qureshi (Student)" userId="S::qureshiu1@roehampton.ac.uk::0fa58983-7230-4959-aaeb-a430a5626161" providerId="AD" clId="Web-{5ED18F83-95EE-5F83-6641-83C68ECE19C9}" dt="2024-11-11T23:09:23.736" v="4"/>
          <ac:graphicFrameMkLst>
            <pc:docMk/>
            <pc:sldMk cId="2750585658" sldId="273"/>
            <ac:graphicFrameMk id="4" creationId="{AB96AA0E-3372-C212-7AE0-B6E95DA0C3AA}"/>
          </ac:graphicFrameMkLst>
        </pc:graphicFrameChg>
      </pc:sldChg>
    </pc:docChg>
  </pc:docChgLst>
  <pc:docChgLst>
    <pc:chgData name="Unais Qureshi (Student)" userId="S::qureshiu1@roehampton.ac.uk::0fa58983-7230-4959-aaeb-a430a5626161" providerId="AD" clId="Web-{65DE8237-8B9E-BD5C-03C8-E3CB19FF731D}"/>
    <pc:docChg chg="modSld">
      <pc:chgData name="Unais Qureshi (Student)" userId="S::qureshiu1@roehampton.ac.uk::0fa58983-7230-4959-aaeb-a430a5626161" providerId="AD" clId="Web-{65DE8237-8B9E-BD5C-03C8-E3CB19FF731D}" dt="2024-11-15T02:18:58.050" v="1168" actId="20577"/>
      <pc:docMkLst>
        <pc:docMk/>
      </pc:docMkLst>
      <pc:sldChg chg="addSp modSp">
        <pc:chgData name="Unais Qureshi (Student)" userId="S::qureshiu1@roehampton.ac.uk::0fa58983-7230-4959-aaeb-a430a5626161" providerId="AD" clId="Web-{65DE8237-8B9E-BD5C-03C8-E3CB19FF731D}" dt="2024-11-15T02:18:58.050" v="1168" actId="20577"/>
        <pc:sldMkLst>
          <pc:docMk/>
          <pc:sldMk cId="1076327686" sldId="270"/>
        </pc:sldMkLst>
        <pc:spChg chg="mod">
          <ac:chgData name="Unais Qureshi (Student)" userId="S::qureshiu1@roehampton.ac.uk::0fa58983-7230-4959-aaeb-a430a5626161" providerId="AD" clId="Web-{65DE8237-8B9E-BD5C-03C8-E3CB19FF731D}" dt="2024-11-15T02:03:24.187" v="895" actId="20577"/>
          <ac:spMkLst>
            <pc:docMk/>
            <pc:sldMk cId="1076327686" sldId="270"/>
            <ac:spMk id="3" creationId="{3DEBCAF9-D6CD-FD33-CF7D-73DA7D1BF4EA}"/>
          </ac:spMkLst>
        </pc:spChg>
        <pc:spChg chg="add mod">
          <ac:chgData name="Unais Qureshi (Student)" userId="S::qureshiu1@roehampton.ac.uk::0fa58983-7230-4959-aaeb-a430a5626161" providerId="AD" clId="Web-{65DE8237-8B9E-BD5C-03C8-E3CB19FF731D}" dt="2024-11-15T02:18:58.050" v="1168" actId="20577"/>
          <ac:spMkLst>
            <pc:docMk/>
            <pc:sldMk cId="1076327686" sldId="270"/>
            <ac:spMk id="5" creationId="{5217E6C9-88A9-9281-3A56-55DA4DE16E8E}"/>
          </ac:spMkLst>
        </pc:spChg>
      </pc:sldChg>
    </pc:docChg>
  </pc:docChgLst>
  <pc:docChgLst>
    <pc:chgData name="Unais Qureshi (Student)" userId="S::qureshiu1@roehampton.ac.uk::0fa58983-7230-4959-aaeb-a430a5626161" providerId="AD" clId="Web-{DF6AD2EB-EC63-5904-D90F-C5B73AC10D53}"/>
    <pc:docChg chg="addSld delSld modSld">
      <pc:chgData name="Unais Qureshi (Student)" userId="S::qureshiu1@roehampton.ac.uk::0fa58983-7230-4959-aaeb-a430a5626161" providerId="AD" clId="Web-{DF6AD2EB-EC63-5904-D90F-C5B73AC10D53}" dt="2024-11-10T21:54:48.327" v="265" actId="20577"/>
      <pc:docMkLst>
        <pc:docMk/>
      </pc:docMkLst>
      <pc:sldChg chg="modSp">
        <pc:chgData name="Unais Qureshi (Student)" userId="S::qureshiu1@roehampton.ac.uk::0fa58983-7230-4959-aaeb-a430a5626161" providerId="AD" clId="Web-{DF6AD2EB-EC63-5904-D90F-C5B73AC10D53}" dt="2024-11-10T21:35:25.654" v="187" actId="20577"/>
        <pc:sldMkLst>
          <pc:docMk/>
          <pc:sldMk cId="883096411" sldId="259"/>
        </pc:sldMkLst>
      </pc:sldChg>
      <pc:sldChg chg="modSp">
        <pc:chgData name="Unais Qureshi (Student)" userId="S::qureshiu1@roehampton.ac.uk::0fa58983-7230-4959-aaeb-a430a5626161" providerId="AD" clId="Web-{DF6AD2EB-EC63-5904-D90F-C5B73AC10D53}" dt="2024-11-10T21:01:49.962" v="69" actId="20577"/>
        <pc:sldMkLst>
          <pc:docMk/>
          <pc:sldMk cId="216732754" sldId="263"/>
        </pc:sldMkLst>
        <pc:spChg chg="mod">
          <ac:chgData name="Unais Qureshi (Student)" userId="S::qureshiu1@roehampton.ac.uk::0fa58983-7230-4959-aaeb-a430a5626161" providerId="AD" clId="Web-{DF6AD2EB-EC63-5904-D90F-C5B73AC10D53}" dt="2024-11-10T21:01:49.962" v="69" actId="20577"/>
          <ac:spMkLst>
            <pc:docMk/>
            <pc:sldMk cId="216732754" sldId="263"/>
            <ac:spMk id="3" creationId="{42D57A69-24B9-9C13-6DC6-43F431EBFE58}"/>
          </ac:spMkLst>
        </pc:spChg>
      </pc:sldChg>
      <pc:sldChg chg="del">
        <pc:chgData name="Unais Qureshi (Student)" userId="S::qureshiu1@roehampton.ac.uk::0fa58983-7230-4959-aaeb-a430a5626161" providerId="AD" clId="Web-{DF6AD2EB-EC63-5904-D90F-C5B73AC10D53}" dt="2024-11-10T21:35:54.782" v="191"/>
        <pc:sldMkLst>
          <pc:docMk/>
          <pc:sldMk cId="1877478595" sldId="267"/>
        </pc:sldMkLst>
      </pc:sldChg>
      <pc:sldChg chg="modSp">
        <pc:chgData name="Unais Qureshi (Student)" userId="S::qureshiu1@roehampton.ac.uk::0fa58983-7230-4959-aaeb-a430a5626161" providerId="AD" clId="Web-{DF6AD2EB-EC63-5904-D90F-C5B73AC10D53}" dt="2024-11-10T21:04:12.350" v="84" actId="20577"/>
        <pc:sldMkLst>
          <pc:docMk/>
          <pc:sldMk cId="2314970419" sldId="271"/>
        </pc:sldMkLst>
        <pc:spChg chg="mod">
          <ac:chgData name="Unais Qureshi (Student)" userId="S::qureshiu1@roehampton.ac.uk::0fa58983-7230-4959-aaeb-a430a5626161" providerId="AD" clId="Web-{DF6AD2EB-EC63-5904-D90F-C5B73AC10D53}" dt="2024-11-10T21:04:12.350" v="84" actId="20577"/>
          <ac:spMkLst>
            <pc:docMk/>
            <pc:sldMk cId="2314970419" sldId="271"/>
            <ac:spMk id="3" creationId="{3DEBCAF9-D6CD-FD33-CF7D-73DA7D1BF4EA}"/>
          </ac:spMkLst>
        </pc:spChg>
      </pc:sldChg>
      <pc:sldChg chg="modSp">
        <pc:chgData name="Unais Qureshi (Student)" userId="S::qureshiu1@roehampton.ac.uk::0fa58983-7230-4959-aaeb-a430a5626161" providerId="AD" clId="Web-{DF6AD2EB-EC63-5904-D90F-C5B73AC10D53}" dt="2024-11-10T21:16:00.675" v="93" actId="20577"/>
        <pc:sldMkLst>
          <pc:docMk/>
          <pc:sldMk cId="764515077" sldId="274"/>
        </pc:sldMkLst>
        <pc:spChg chg="mod">
          <ac:chgData name="Unais Qureshi (Student)" userId="S::qureshiu1@roehampton.ac.uk::0fa58983-7230-4959-aaeb-a430a5626161" providerId="AD" clId="Web-{DF6AD2EB-EC63-5904-D90F-C5B73AC10D53}" dt="2024-11-10T21:16:00.675" v="93" actId="20577"/>
          <ac:spMkLst>
            <pc:docMk/>
            <pc:sldMk cId="764515077" sldId="274"/>
            <ac:spMk id="3" creationId="{3DEBCAF9-D6CD-FD33-CF7D-73DA7D1BF4EA}"/>
          </ac:spMkLst>
        </pc:spChg>
      </pc:sldChg>
      <pc:sldChg chg="new del">
        <pc:chgData name="Unais Qureshi (Student)" userId="S::qureshiu1@roehampton.ac.uk::0fa58983-7230-4959-aaeb-a430a5626161" providerId="AD" clId="Web-{DF6AD2EB-EC63-5904-D90F-C5B73AC10D53}" dt="2024-11-10T21:16:25.635" v="96"/>
        <pc:sldMkLst>
          <pc:docMk/>
          <pc:sldMk cId="3141159110" sldId="275"/>
        </pc:sldMkLst>
      </pc:sldChg>
      <pc:sldChg chg="modSp new">
        <pc:chgData name="Unais Qureshi (Student)" userId="S::qureshiu1@roehampton.ac.uk::0fa58983-7230-4959-aaeb-a430a5626161" providerId="AD" clId="Web-{DF6AD2EB-EC63-5904-D90F-C5B73AC10D53}" dt="2024-11-10T21:16:31.042" v="101" actId="20577"/>
        <pc:sldMkLst>
          <pc:docMk/>
          <pc:sldMk cId="3171665268" sldId="276"/>
        </pc:sldMkLst>
        <pc:spChg chg="mod">
          <ac:chgData name="Unais Qureshi (Student)" userId="S::qureshiu1@roehampton.ac.uk::0fa58983-7230-4959-aaeb-a430a5626161" providerId="AD" clId="Web-{DF6AD2EB-EC63-5904-D90F-C5B73AC10D53}" dt="2024-11-10T21:16:31.042" v="101" actId="20577"/>
          <ac:spMkLst>
            <pc:docMk/>
            <pc:sldMk cId="3171665268" sldId="276"/>
            <ac:spMk id="2" creationId="{CD71C62F-619E-F1BF-1C8D-BF8553221C04}"/>
          </ac:spMkLst>
        </pc:spChg>
      </pc:sldChg>
      <pc:sldChg chg="modSp new">
        <pc:chgData name="Unais Qureshi (Student)" userId="S::qureshiu1@roehampton.ac.uk::0fa58983-7230-4959-aaeb-a430a5626161" providerId="AD" clId="Web-{DF6AD2EB-EC63-5904-D90F-C5B73AC10D53}" dt="2024-11-10T21:54:48.327" v="265" actId="20577"/>
        <pc:sldMkLst>
          <pc:docMk/>
          <pc:sldMk cId="745367143" sldId="277"/>
        </pc:sldMkLst>
      </pc:sldChg>
    </pc:docChg>
  </pc:docChgLst>
  <pc:docChgLst>
    <pc:chgData name="Adam William Toms-Sheridan (Student)" userId="e3383e5e-ee9d-4e0a-872c-f428bb2a56bf" providerId="ADAL" clId="{4C32166D-E934-4541-B89D-6A09D58FD9C9}"/>
    <pc:docChg chg="undo custSel addSld modSld sldOrd">
      <pc:chgData name="Adam William Toms-Sheridan (Student)" userId="e3383e5e-ee9d-4e0a-872c-f428bb2a56bf" providerId="ADAL" clId="{4C32166D-E934-4541-B89D-6A09D58FD9C9}" dt="2024-11-13T10:32:53.276" v="6558" actId="21"/>
      <pc:docMkLst>
        <pc:docMk/>
      </pc:docMkLst>
      <pc:sldChg chg="addSp modSp mod">
        <pc:chgData name="Adam William Toms-Sheridan (Student)" userId="e3383e5e-ee9d-4e0a-872c-f428bb2a56bf" providerId="ADAL" clId="{4C32166D-E934-4541-B89D-6A09D58FD9C9}" dt="2024-10-30T10:11:01.867" v="520" actId="1076"/>
        <pc:sldMkLst>
          <pc:docMk/>
          <pc:sldMk cId="2132825769" sldId="256"/>
        </pc:sldMkLst>
      </pc:sldChg>
      <pc:sldChg chg="addSp delSp modSp new mod">
        <pc:chgData name="Adam William Toms-Sheridan (Student)" userId="e3383e5e-ee9d-4e0a-872c-f428bb2a56bf" providerId="ADAL" clId="{4C32166D-E934-4541-B89D-6A09D58FD9C9}" dt="2024-11-13T10:32:53.276" v="6558" actId="21"/>
        <pc:sldMkLst>
          <pc:docMk/>
          <pc:sldMk cId="3930543432" sldId="257"/>
        </pc:sldMkLst>
      </pc:sldChg>
      <pc:sldChg chg="modSp new mod">
        <pc:chgData name="Adam William Toms-Sheridan (Student)" userId="e3383e5e-ee9d-4e0a-872c-f428bb2a56bf" providerId="ADAL" clId="{4C32166D-E934-4541-B89D-6A09D58FD9C9}" dt="2024-11-10T16:16:50.860" v="4651" actId="20577"/>
        <pc:sldMkLst>
          <pc:docMk/>
          <pc:sldMk cId="486897004" sldId="258"/>
        </pc:sldMkLst>
      </pc:sldChg>
      <pc:sldChg chg="modSp new mod ord">
        <pc:chgData name="Adam William Toms-Sheridan (Student)" userId="e3383e5e-ee9d-4e0a-872c-f428bb2a56bf" providerId="ADAL" clId="{4C32166D-E934-4541-B89D-6A09D58FD9C9}" dt="2024-10-30T11:50:17.477" v="4369" actId="33524"/>
        <pc:sldMkLst>
          <pc:docMk/>
          <pc:sldMk cId="883096411" sldId="259"/>
        </pc:sldMkLst>
      </pc:sldChg>
      <pc:sldChg chg="addSp modSp new mod">
        <pc:chgData name="Adam William Toms-Sheridan (Student)" userId="e3383e5e-ee9d-4e0a-872c-f428bb2a56bf" providerId="ADAL" clId="{4C32166D-E934-4541-B89D-6A09D58FD9C9}" dt="2024-11-10T16:55:31.724" v="6549" actId="20577"/>
        <pc:sldMkLst>
          <pc:docMk/>
          <pc:sldMk cId="3888499795" sldId="260"/>
        </pc:sldMkLst>
        <pc:spChg chg="mod">
          <ac:chgData name="Adam William Toms-Sheridan (Student)" userId="e3383e5e-ee9d-4e0a-872c-f428bb2a56bf" providerId="ADAL" clId="{4C32166D-E934-4541-B89D-6A09D58FD9C9}" dt="2024-10-30T11:38:15.893" v="3178" actId="20577"/>
          <ac:spMkLst>
            <pc:docMk/>
            <pc:sldMk cId="3888499795" sldId="260"/>
            <ac:spMk id="2" creationId="{2478EEAC-C25A-C3E9-7015-42961C824B54}"/>
          </ac:spMkLst>
        </pc:spChg>
        <pc:spChg chg="mod">
          <ac:chgData name="Adam William Toms-Sheridan (Student)" userId="e3383e5e-ee9d-4e0a-872c-f428bb2a56bf" providerId="ADAL" clId="{4C32166D-E934-4541-B89D-6A09D58FD9C9}" dt="2024-11-10T16:55:31.724" v="6549" actId="20577"/>
          <ac:spMkLst>
            <pc:docMk/>
            <pc:sldMk cId="3888499795" sldId="260"/>
            <ac:spMk id="3" creationId="{028F78F8-ED48-0ED9-0E04-C88B8DD1D69B}"/>
          </ac:spMkLst>
        </pc:spChg>
        <pc:picChg chg="add mod modCrop">
          <ac:chgData name="Adam William Toms-Sheridan (Student)" userId="e3383e5e-ee9d-4e0a-872c-f428bb2a56bf" providerId="ADAL" clId="{4C32166D-E934-4541-B89D-6A09D58FD9C9}" dt="2024-11-10T16:13:47.257" v="4604" actId="14100"/>
          <ac:picMkLst>
            <pc:docMk/>
            <pc:sldMk cId="3888499795" sldId="260"/>
            <ac:picMk id="5" creationId="{F885EED4-0A7F-9C3E-97E0-CCDAE1D134F7}"/>
          </ac:picMkLst>
        </pc:picChg>
      </pc:sldChg>
      <pc:sldChg chg="addSp delSp modSp new mod">
        <pc:chgData name="Adam William Toms-Sheridan (Student)" userId="e3383e5e-ee9d-4e0a-872c-f428bb2a56bf" providerId="ADAL" clId="{4C32166D-E934-4541-B89D-6A09D58FD9C9}" dt="2024-11-10T16:24:08.786" v="4863" actId="14100"/>
        <pc:sldMkLst>
          <pc:docMk/>
          <pc:sldMk cId="2131327459" sldId="261"/>
        </pc:sldMkLst>
        <pc:graphicFrameChg chg="add mod modGraphic">
          <ac:chgData name="Adam William Toms-Sheridan (Student)" userId="e3383e5e-ee9d-4e0a-872c-f428bb2a56bf" providerId="ADAL" clId="{4C32166D-E934-4541-B89D-6A09D58FD9C9}" dt="2024-11-10T16:24:08.786" v="4863" actId="14100"/>
          <ac:graphicFrameMkLst>
            <pc:docMk/>
            <pc:sldMk cId="2131327459" sldId="261"/>
            <ac:graphicFrameMk id="7" creationId="{89C8DF6D-0DD1-9090-AB1F-F9442C365F27}"/>
          </ac:graphicFrameMkLst>
        </pc:graphicFrameChg>
      </pc:sldChg>
      <pc:sldChg chg="modSp new mod">
        <pc:chgData name="Adam William Toms-Sheridan (Student)" userId="e3383e5e-ee9d-4e0a-872c-f428bb2a56bf" providerId="ADAL" clId="{4C32166D-E934-4541-B89D-6A09D58FD9C9}" dt="2024-11-10T16:20:29.187" v="4840" actId="20577"/>
        <pc:sldMkLst>
          <pc:docMk/>
          <pc:sldMk cId="970982437" sldId="262"/>
        </pc:sldMkLst>
        <pc:spChg chg="mod">
          <ac:chgData name="Adam William Toms-Sheridan (Student)" userId="e3383e5e-ee9d-4e0a-872c-f428bb2a56bf" providerId="ADAL" clId="{4C32166D-E934-4541-B89D-6A09D58FD9C9}" dt="2024-10-30T11:46:06.039" v="3881" actId="20577"/>
          <ac:spMkLst>
            <pc:docMk/>
            <pc:sldMk cId="970982437" sldId="262"/>
            <ac:spMk id="2" creationId="{1E52D638-DEE2-2069-1BDD-FBE6A96822A8}"/>
          </ac:spMkLst>
        </pc:spChg>
        <pc:spChg chg="mod">
          <ac:chgData name="Adam William Toms-Sheridan (Student)" userId="e3383e5e-ee9d-4e0a-872c-f428bb2a56bf" providerId="ADAL" clId="{4C32166D-E934-4541-B89D-6A09D58FD9C9}" dt="2024-11-10T16:20:29.187" v="4840" actId="20577"/>
          <ac:spMkLst>
            <pc:docMk/>
            <pc:sldMk cId="970982437" sldId="262"/>
            <ac:spMk id="3" creationId="{863735FD-0038-AC31-EF4A-A392C840CC92}"/>
          </ac:spMkLst>
        </pc:spChg>
      </pc:sldChg>
      <pc:sldChg chg="modSp new mod">
        <pc:chgData name="Adam William Toms-Sheridan (Student)" userId="e3383e5e-ee9d-4e0a-872c-f428bb2a56bf" providerId="ADAL" clId="{4C32166D-E934-4541-B89D-6A09D58FD9C9}" dt="2024-11-10T16:40:34.380" v="6066" actId="20577"/>
        <pc:sldMkLst>
          <pc:docMk/>
          <pc:sldMk cId="216732754" sldId="263"/>
        </pc:sldMkLst>
        <pc:spChg chg="mod">
          <ac:chgData name="Adam William Toms-Sheridan (Student)" userId="e3383e5e-ee9d-4e0a-872c-f428bb2a56bf" providerId="ADAL" clId="{4C32166D-E934-4541-B89D-6A09D58FD9C9}" dt="2024-10-30T11:46:41.359" v="3907" actId="20577"/>
          <ac:spMkLst>
            <pc:docMk/>
            <pc:sldMk cId="216732754" sldId="263"/>
            <ac:spMk id="2" creationId="{D5C11495-A19F-C928-C2C1-4947A708FB18}"/>
          </ac:spMkLst>
        </pc:spChg>
        <pc:spChg chg="mod">
          <ac:chgData name="Adam William Toms-Sheridan (Student)" userId="e3383e5e-ee9d-4e0a-872c-f428bb2a56bf" providerId="ADAL" clId="{4C32166D-E934-4541-B89D-6A09D58FD9C9}" dt="2024-11-10T16:40:34.380" v="6066" actId="20577"/>
          <ac:spMkLst>
            <pc:docMk/>
            <pc:sldMk cId="216732754" sldId="263"/>
            <ac:spMk id="3" creationId="{42D57A69-24B9-9C13-6DC6-43F431EBFE58}"/>
          </ac:spMkLst>
        </pc:spChg>
      </pc:sldChg>
      <pc:sldChg chg="modSp new mod">
        <pc:chgData name="Adam William Toms-Sheridan (Student)" userId="e3383e5e-ee9d-4e0a-872c-f428bb2a56bf" providerId="ADAL" clId="{4C32166D-E934-4541-B89D-6A09D58FD9C9}" dt="2024-10-30T11:48:17.506" v="4233" actId="20577"/>
        <pc:sldMkLst>
          <pc:docMk/>
          <pc:sldMk cId="3205163613" sldId="264"/>
        </pc:sldMkLst>
      </pc:sldChg>
      <pc:sldChg chg="modSp new mod">
        <pc:chgData name="Adam William Toms-Sheridan (Student)" userId="e3383e5e-ee9d-4e0a-872c-f428bb2a56bf" providerId="ADAL" clId="{4C32166D-E934-4541-B89D-6A09D58FD9C9}" dt="2024-10-30T11:48:49.582" v="4324" actId="122"/>
        <pc:sldMkLst>
          <pc:docMk/>
          <pc:sldMk cId="443168843" sldId="265"/>
        </pc:sldMkLst>
      </pc:sldChg>
      <pc:sldChg chg="delSp modSp new mod">
        <pc:chgData name="Adam William Toms-Sheridan (Student)" userId="e3383e5e-ee9d-4e0a-872c-f428bb2a56bf" providerId="ADAL" clId="{4C32166D-E934-4541-B89D-6A09D58FD9C9}" dt="2024-10-30T11:49:58.300" v="4368" actId="1076"/>
        <pc:sldMkLst>
          <pc:docMk/>
          <pc:sldMk cId="2719583973" sldId="266"/>
        </pc:sldMkLst>
        <pc:spChg chg="mod">
          <ac:chgData name="Adam William Toms-Sheridan (Student)" userId="e3383e5e-ee9d-4e0a-872c-f428bb2a56bf" providerId="ADAL" clId="{4C32166D-E934-4541-B89D-6A09D58FD9C9}" dt="2024-10-30T11:49:58.300" v="4368" actId="1076"/>
          <ac:spMkLst>
            <pc:docMk/>
            <pc:sldMk cId="2719583973" sldId="266"/>
            <ac:spMk id="2" creationId="{0C558766-7E18-A119-E72B-1445DD639668}"/>
          </ac:spMkLst>
        </pc:spChg>
      </pc:sldChg>
      <pc:sldChg chg="modSp mod">
        <pc:chgData name="Adam William Toms-Sheridan (Student)" userId="e3383e5e-ee9d-4e0a-872c-f428bb2a56bf" providerId="ADAL" clId="{4C32166D-E934-4541-B89D-6A09D58FD9C9}" dt="2024-11-10T16:55:54.001" v="6557" actId="20577"/>
        <pc:sldMkLst>
          <pc:docMk/>
          <pc:sldMk cId="2750585658" sldId="273"/>
        </pc:sldMkLst>
        <pc:graphicFrameChg chg="modGraphic">
          <ac:chgData name="Adam William Toms-Sheridan (Student)" userId="e3383e5e-ee9d-4e0a-872c-f428bb2a56bf" providerId="ADAL" clId="{4C32166D-E934-4541-B89D-6A09D58FD9C9}" dt="2024-11-10T16:55:54.001" v="6557" actId="20577"/>
          <ac:graphicFrameMkLst>
            <pc:docMk/>
            <pc:sldMk cId="2750585658" sldId="273"/>
            <ac:graphicFrameMk id="4" creationId="{AB96AA0E-3372-C212-7AE0-B6E95DA0C3AA}"/>
          </ac:graphicFrameMkLst>
        </pc:graphicFrameChg>
      </pc:sldChg>
    </pc:docChg>
  </pc:docChgLst>
  <pc:docChgLst>
    <pc:chgData clId="Web-{65F5E9DB-8C34-12CB-5401-321338054681}"/>
    <pc:docChg chg="modSld">
      <pc:chgData name="" userId="" providerId="" clId="Web-{65F5E9DB-8C34-12CB-5401-321338054681}" dt="2024-11-19T22:00:23.959" v="1"/>
      <pc:docMkLst>
        <pc:docMk/>
      </pc:docMkLst>
      <pc:sldChg chg="modSp">
        <pc:chgData name="" userId="" providerId="" clId="Web-{65F5E9DB-8C34-12CB-5401-321338054681}" dt="2024-11-19T22:00:23.959" v="1"/>
        <pc:sldMkLst>
          <pc:docMk/>
          <pc:sldMk cId="1633418835" sldId="279"/>
        </pc:sldMkLst>
        <pc:picChg chg="mod modCrop">
          <ac:chgData name="" userId="" providerId="" clId="Web-{65F5E9DB-8C34-12CB-5401-321338054681}" dt="2024-11-19T22:00:23.959" v="1"/>
          <ac:picMkLst>
            <pc:docMk/>
            <pc:sldMk cId="1633418835" sldId="279"/>
            <ac:picMk id="6" creationId="{66F1169B-C018-B0D0-CA7C-FA58111B52C1}"/>
          </ac:picMkLst>
        </pc:picChg>
      </pc:sldChg>
    </pc:docChg>
  </pc:docChgLst>
  <pc:docChgLst>
    <pc:chgData name="Unais Qureshi (Student)" userId="S::qureshiu1@roehampton.ac.uk::0fa58983-7230-4959-aaeb-a430a5626161" providerId="AD" clId="Web-{A3D8AF06-350D-5A75-46AC-A30B351CCA01}"/>
    <pc:docChg chg="delSld modSld">
      <pc:chgData name="Unais Qureshi (Student)" userId="S::qureshiu1@roehampton.ac.uk::0fa58983-7230-4959-aaeb-a430a5626161" providerId="AD" clId="Web-{A3D8AF06-350D-5A75-46AC-A30B351CCA01}" dt="2024-11-18T00:25:23.125" v="298" actId="20577"/>
      <pc:docMkLst>
        <pc:docMk/>
      </pc:docMkLst>
      <pc:sldChg chg="del">
        <pc:chgData name="Unais Qureshi (Student)" userId="S::qureshiu1@roehampton.ac.uk::0fa58983-7230-4959-aaeb-a430a5626161" providerId="AD" clId="Web-{A3D8AF06-350D-5A75-46AC-A30B351CCA01}" dt="2024-11-17T22:57:25.994" v="290"/>
        <pc:sldMkLst>
          <pc:docMk/>
          <pc:sldMk cId="2132825769" sldId="256"/>
        </pc:sldMkLst>
      </pc:sldChg>
      <pc:sldChg chg="del">
        <pc:chgData name="Unais Qureshi (Student)" userId="S::qureshiu1@roehampton.ac.uk::0fa58983-7230-4959-aaeb-a430a5626161" providerId="AD" clId="Web-{A3D8AF06-350D-5A75-46AC-A30B351CCA01}" dt="2024-11-17T22:57:13.681" v="289"/>
        <pc:sldMkLst>
          <pc:docMk/>
          <pc:sldMk cId="486897004" sldId="258"/>
        </pc:sldMkLst>
      </pc:sldChg>
      <pc:sldChg chg="del">
        <pc:chgData name="Unais Qureshi (Student)" userId="S::qureshiu1@roehampton.ac.uk::0fa58983-7230-4959-aaeb-a430a5626161" providerId="AD" clId="Web-{A3D8AF06-350D-5A75-46AC-A30B351CCA01}" dt="2024-11-17T22:56:26.959" v="288"/>
        <pc:sldMkLst>
          <pc:docMk/>
          <pc:sldMk cId="443168843" sldId="265"/>
        </pc:sldMkLst>
      </pc:sldChg>
      <pc:sldChg chg="modSp">
        <pc:chgData name="Unais Qureshi (Student)" userId="S::qureshiu1@roehampton.ac.uk::0fa58983-7230-4959-aaeb-a430a5626161" providerId="AD" clId="Web-{A3D8AF06-350D-5A75-46AC-A30B351CCA01}" dt="2024-11-18T00:25:23.125" v="298" actId="20577"/>
        <pc:sldMkLst>
          <pc:docMk/>
          <pc:sldMk cId="764515077" sldId="274"/>
        </pc:sldMkLst>
        <pc:spChg chg="mod">
          <ac:chgData name="Unais Qureshi (Student)" userId="S::qureshiu1@roehampton.ac.uk::0fa58983-7230-4959-aaeb-a430a5626161" providerId="AD" clId="Web-{A3D8AF06-350D-5A75-46AC-A30B351CCA01}" dt="2024-11-18T00:25:23.125" v="298" actId="20577"/>
          <ac:spMkLst>
            <pc:docMk/>
            <pc:sldMk cId="764515077" sldId="274"/>
            <ac:spMk id="3" creationId="{3DEBCAF9-D6CD-FD33-CF7D-73DA7D1BF4EA}"/>
          </ac:spMkLst>
        </pc:spChg>
      </pc:sldChg>
      <pc:sldChg chg="modSp">
        <pc:chgData name="Unais Qureshi (Student)" userId="S::qureshiu1@roehampton.ac.uk::0fa58983-7230-4959-aaeb-a430a5626161" providerId="AD" clId="Web-{A3D8AF06-350D-5A75-46AC-A30B351CCA01}" dt="2024-11-17T22:53:00.164" v="287"/>
        <pc:sldMkLst>
          <pc:docMk/>
          <pc:sldMk cId="2886992385" sldId="280"/>
        </pc:sldMkLst>
        <pc:graphicFrameChg chg="mod modGraphic">
          <ac:chgData name="Unais Qureshi (Student)" userId="S::qureshiu1@roehampton.ac.uk::0fa58983-7230-4959-aaeb-a430a5626161" providerId="AD" clId="Web-{A3D8AF06-350D-5A75-46AC-A30B351CCA01}" dt="2024-11-17T22:53:00.164" v="287"/>
          <ac:graphicFrameMkLst>
            <pc:docMk/>
            <pc:sldMk cId="2886992385" sldId="280"/>
            <ac:graphicFrameMk id="2" creationId="{5F5BDA28-FD21-C133-6658-4A29DBFBC58B}"/>
          </ac:graphicFrameMkLst>
        </pc:graphicFrameChg>
      </pc:sldChg>
    </pc:docChg>
  </pc:docChgLst>
  <pc:docChgLst>
    <pc:chgData name="Unais Qureshi (Student)" userId="S::qureshiu1@roehampton.ac.uk::0fa58983-7230-4959-aaeb-a430a5626161" providerId="AD" clId="Web-{7B14A7A9-7569-1073-E1EA-C46D88FDFF6A}"/>
    <pc:docChg chg="modSld">
      <pc:chgData name="Unais Qureshi (Student)" userId="S::qureshiu1@roehampton.ac.uk::0fa58983-7230-4959-aaeb-a430a5626161" providerId="AD" clId="Web-{7B14A7A9-7569-1073-E1EA-C46D88FDFF6A}" dt="2024-11-13T02:23:05.062" v="16" actId="20577"/>
      <pc:docMkLst>
        <pc:docMk/>
      </pc:docMkLst>
      <pc:sldChg chg="modSp">
        <pc:chgData name="Unais Qureshi (Student)" userId="S::qureshiu1@roehampton.ac.uk::0fa58983-7230-4959-aaeb-a430a5626161" providerId="AD" clId="Web-{7B14A7A9-7569-1073-E1EA-C46D88FDFF6A}" dt="2024-11-13T02:23:05.062" v="16" actId="20577"/>
        <pc:sldMkLst>
          <pc:docMk/>
          <pc:sldMk cId="2314970419" sldId="271"/>
        </pc:sldMkLst>
        <pc:spChg chg="mod">
          <ac:chgData name="Unais Qureshi (Student)" userId="S::qureshiu1@roehampton.ac.uk::0fa58983-7230-4959-aaeb-a430a5626161" providerId="AD" clId="Web-{7B14A7A9-7569-1073-E1EA-C46D88FDFF6A}" dt="2024-11-13T02:23:05.062" v="16" actId="20577"/>
          <ac:spMkLst>
            <pc:docMk/>
            <pc:sldMk cId="2314970419" sldId="271"/>
            <ac:spMk id="3" creationId="{3DEBCAF9-D6CD-FD33-CF7D-73DA7D1BF4EA}"/>
          </ac:spMkLst>
        </pc:spChg>
      </pc:sldChg>
    </pc:docChg>
  </pc:docChgLst>
  <pc:docChgLst>
    <pc:chgData name="Unais Qureshi (Student)" userId="S::qureshiu1@roehampton.ac.uk::0fa58983-7230-4959-aaeb-a430a5626161" providerId="AD" clId="Web-{D911BB31-D35A-3E9D-634F-861714841CEA}"/>
    <pc:docChg chg="addSld modSld sldOrd">
      <pc:chgData name="Unais Qureshi (Student)" userId="S::qureshiu1@roehampton.ac.uk::0fa58983-7230-4959-aaeb-a430a5626161" providerId="AD" clId="Web-{D911BB31-D35A-3E9D-634F-861714841CEA}" dt="2024-11-05T02:08:15.591" v="152" actId="20577"/>
      <pc:docMkLst>
        <pc:docMk/>
      </pc:docMkLst>
      <pc:sldChg chg="modSp">
        <pc:chgData name="Unais Qureshi (Student)" userId="S::qureshiu1@roehampton.ac.uk::0fa58983-7230-4959-aaeb-a430a5626161" providerId="AD" clId="Web-{D911BB31-D35A-3E9D-634F-861714841CEA}" dt="2024-11-05T01:25:24.080" v="122" actId="20577"/>
        <pc:sldMkLst>
          <pc:docMk/>
          <pc:sldMk cId="3652335292" sldId="268"/>
        </pc:sldMkLst>
      </pc:sldChg>
      <pc:sldChg chg="addSp delSp modSp add replId">
        <pc:chgData name="Unais Qureshi (Student)" userId="S::qureshiu1@roehampton.ac.uk::0fa58983-7230-4959-aaeb-a430a5626161" providerId="AD" clId="Web-{D911BB31-D35A-3E9D-634F-861714841CEA}" dt="2024-11-05T01:42:02.555" v="142"/>
        <pc:sldMkLst>
          <pc:docMk/>
          <pc:sldMk cId="2598029216" sldId="272"/>
        </pc:sldMkLst>
        <pc:spChg chg="mod">
          <ac:chgData name="Unais Qureshi (Student)" userId="S::qureshiu1@roehampton.ac.uk::0fa58983-7230-4959-aaeb-a430a5626161" providerId="AD" clId="Web-{D911BB31-D35A-3E9D-634F-861714841CEA}" dt="2024-11-05T01:36:59.734" v="128" actId="20577"/>
          <ac:spMkLst>
            <pc:docMk/>
            <pc:sldMk cId="2598029216" sldId="272"/>
            <ac:spMk id="3" creationId="{3DEBCAF9-D6CD-FD33-CF7D-73DA7D1BF4EA}"/>
          </ac:spMkLst>
        </pc:spChg>
        <pc:picChg chg="add mod">
          <ac:chgData name="Unais Qureshi (Student)" userId="S::qureshiu1@roehampton.ac.uk::0fa58983-7230-4959-aaeb-a430a5626161" providerId="AD" clId="Web-{D911BB31-D35A-3E9D-634F-861714841CEA}" dt="2024-11-05T01:42:02.555" v="142"/>
          <ac:picMkLst>
            <pc:docMk/>
            <pc:sldMk cId="2598029216" sldId="272"/>
            <ac:picMk id="5" creationId="{BC55C59F-9172-D1CD-B826-97A63D2F0D28}"/>
          </ac:picMkLst>
        </pc:picChg>
      </pc:sldChg>
      <pc:sldChg chg="modSp add ord replId">
        <pc:chgData name="Unais Qureshi (Student)" userId="S::qureshiu1@roehampton.ac.uk::0fa58983-7230-4959-aaeb-a430a5626161" providerId="AD" clId="Web-{D911BB31-D35A-3E9D-634F-861714841CEA}" dt="2024-11-05T02:08:15.591" v="152" actId="20577"/>
        <pc:sldMkLst>
          <pc:docMk/>
          <pc:sldMk cId="2750585658" sldId="273"/>
        </pc:sldMkLst>
      </pc:sldChg>
    </pc:docChg>
  </pc:docChgLst>
  <pc:docChgLst>
    <pc:chgData name="Unais Qureshi (Student)" userId="S::qureshiu1@roehampton.ac.uk::0fa58983-7230-4959-aaeb-a430a5626161" providerId="AD" clId="Web-{37D1B8C0-3D4E-11B2-B2CE-312C166B2FDA}"/>
    <pc:docChg chg="modSld">
      <pc:chgData name="Unais Qureshi (Student)" userId="S::qureshiu1@roehampton.ac.uk::0fa58983-7230-4959-aaeb-a430a5626161" providerId="AD" clId="Web-{37D1B8C0-3D4E-11B2-B2CE-312C166B2FDA}" dt="2024-11-18T06:37:11.883" v="21" actId="1076"/>
      <pc:docMkLst>
        <pc:docMk/>
      </pc:docMkLst>
      <pc:sldChg chg="addSp modSp">
        <pc:chgData name="Unais Qureshi (Student)" userId="S::qureshiu1@roehampton.ac.uk::0fa58983-7230-4959-aaeb-a430a5626161" providerId="AD" clId="Web-{37D1B8C0-3D4E-11B2-B2CE-312C166B2FDA}" dt="2024-11-18T06:37:11.883" v="21" actId="1076"/>
        <pc:sldMkLst>
          <pc:docMk/>
          <pc:sldMk cId="2598029216" sldId="272"/>
        </pc:sldMkLst>
        <pc:spChg chg="mod">
          <ac:chgData name="Unais Qureshi (Student)" userId="S::qureshiu1@roehampton.ac.uk::0fa58983-7230-4959-aaeb-a430a5626161" providerId="AD" clId="Web-{37D1B8C0-3D4E-11B2-B2CE-312C166B2FDA}" dt="2024-11-18T06:37:11.883" v="21" actId="1076"/>
          <ac:spMkLst>
            <pc:docMk/>
            <pc:sldMk cId="2598029216" sldId="272"/>
            <ac:spMk id="2" creationId="{5DCB3CAB-ED2C-E075-92F4-5E2732318078}"/>
          </ac:spMkLst>
        </pc:spChg>
        <pc:picChg chg="mod">
          <ac:chgData name="Unais Qureshi (Student)" userId="S::qureshiu1@roehampton.ac.uk::0fa58983-7230-4959-aaeb-a430a5626161" providerId="AD" clId="Web-{37D1B8C0-3D4E-11B2-B2CE-312C166B2FDA}" dt="2024-11-18T06:25:39.023" v="11" actId="14100"/>
          <ac:picMkLst>
            <pc:docMk/>
            <pc:sldMk cId="2598029216" sldId="272"/>
            <ac:picMk id="5" creationId="{BC55C59F-9172-D1CD-B826-97A63D2F0D28}"/>
          </ac:picMkLst>
        </pc:picChg>
        <pc:picChg chg="add mod">
          <ac:chgData name="Unais Qureshi (Student)" userId="S::qureshiu1@roehampton.ac.uk::0fa58983-7230-4959-aaeb-a430a5626161" providerId="AD" clId="Web-{37D1B8C0-3D4E-11B2-B2CE-312C166B2FDA}" dt="2024-11-18T06:25:43.210" v="12" actId="14100"/>
          <ac:picMkLst>
            <pc:docMk/>
            <pc:sldMk cId="2598029216" sldId="272"/>
            <ac:picMk id="7" creationId="{231B1333-A090-5684-2AD4-E6BD4015ECD9}"/>
          </ac:picMkLst>
        </pc:picChg>
      </pc:sldChg>
    </pc:docChg>
  </pc:docChgLst>
  <pc:docChgLst>
    <pc:chgData name="Unais Qureshi (Student)" userId="S::qureshiu1@roehampton.ac.uk::0fa58983-7230-4959-aaeb-a430a5626161" providerId="AD" clId="Web-{7ADBAA99-3225-FD69-A6A7-157944622B3C}"/>
    <pc:docChg chg="addSld modSld">
      <pc:chgData name="Unais Qureshi (Student)" userId="S::qureshiu1@roehampton.ac.uk::0fa58983-7230-4959-aaeb-a430a5626161" providerId="AD" clId="Web-{7ADBAA99-3225-FD69-A6A7-157944622B3C}" dt="2024-11-17T18:51:49.340" v="17"/>
      <pc:docMkLst>
        <pc:docMk/>
      </pc:docMkLst>
      <pc:sldChg chg="modSp">
        <pc:chgData name="Unais Qureshi (Student)" userId="S::qureshiu1@roehampton.ac.uk::0fa58983-7230-4959-aaeb-a430a5626161" providerId="AD" clId="Web-{7ADBAA99-3225-FD69-A6A7-157944622B3C}" dt="2024-11-17T18:47:20.818" v="0" actId="20577"/>
        <pc:sldMkLst>
          <pc:docMk/>
          <pc:sldMk cId="259771639" sldId="277"/>
        </pc:sldMkLst>
        <pc:spChg chg="mod">
          <ac:chgData name="Unais Qureshi (Student)" userId="S::qureshiu1@roehampton.ac.uk::0fa58983-7230-4959-aaeb-a430a5626161" providerId="AD" clId="Web-{7ADBAA99-3225-FD69-A6A7-157944622B3C}" dt="2024-11-17T18:47:20.818" v="0" actId="20577"/>
          <ac:spMkLst>
            <pc:docMk/>
            <pc:sldMk cId="259771639" sldId="277"/>
            <ac:spMk id="23" creationId="{58E0477E-4983-1339-293C-5785099644FC}"/>
          </ac:spMkLst>
        </pc:spChg>
      </pc:sldChg>
      <pc:sldChg chg="modSp add replId">
        <pc:chgData name="Unais Qureshi (Student)" userId="S::qureshiu1@roehampton.ac.uk::0fa58983-7230-4959-aaeb-a430a5626161" providerId="AD" clId="Web-{7ADBAA99-3225-FD69-A6A7-157944622B3C}" dt="2024-11-17T18:51:49.340" v="17"/>
        <pc:sldMkLst>
          <pc:docMk/>
          <pc:sldMk cId="2886992385" sldId="280"/>
        </pc:sldMkLst>
        <pc:graphicFrameChg chg="mod modGraphic">
          <ac:chgData name="Unais Qureshi (Student)" userId="S::qureshiu1@roehampton.ac.uk::0fa58983-7230-4959-aaeb-a430a5626161" providerId="AD" clId="Web-{7ADBAA99-3225-FD69-A6A7-157944622B3C}" dt="2024-11-17T18:51:49.340" v="17"/>
          <ac:graphicFrameMkLst>
            <pc:docMk/>
            <pc:sldMk cId="2886992385" sldId="280"/>
            <ac:graphicFrameMk id="2" creationId="{5F5BDA28-FD21-C133-6658-4A29DBFBC58B}"/>
          </ac:graphicFrameMkLst>
        </pc:graphicFrameChg>
      </pc:sldChg>
    </pc:docChg>
  </pc:docChgLst>
  <pc:docChgLst>
    <pc:chgData name="Maciej Mateusz Madejsza (Student)" userId="S::madejszm@roehampton.ac.uk::fa9b4a57-b01c-4d12-924c-05f48dd5c866" providerId="AD" clId="Web-{FAA7D0BF-7BF8-5DE8-685C-218F3F99726E}"/>
    <pc:docChg chg="modSld">
      <pc:chgData name="Maciej Mateusz Madejsza (Student)" userId="S::madejszm@roehampton.ac.uk::fa9b4a57-b01c-4d12-924c-05f48dd5c866" providerId="AD" clId="Web-{FAA7D0BF-7BF8-5DE8-685C-218F3F99726E}" dt="2024-11-17T17:41:34.116" v="348"/>
      <pc:docMkLst>
        <pc:docMk/>
      </pc:docMkLst>
      <pc:sldChg chg="modSp">
        <pc:chgData name="Maciej Mateusz Madejsza (Student)" userId="S::madejszm@roehampton.ac.uk::fa9b4a57-b01c-4d12-924c-05f48dd5c866" providerId="AD" clId="Web-{FAA7D0BF-7BF8-5DE8-685C-218F3F99726E}" dt="2024-11-17T17:41:34.116" v="348"/>
        <pc:sldMkLst>
          <pc:docMk/>
          <pc:sldMk cId="1633418835" sldId="279"/>
        </pc:sldMkLst>
        <pc:graphicFrameChg chg="mod modGraphic">
          <ac:chgData name="Maciej Mateusz Madejsza (Student)" userId="S::madejszm@roehampton.ac.uk::fa9b4a57-b01c-4d12-924c-05f48dd5c866" providerId="AD" clId="Web-{FAA7D0BF-7BF8-5DE8-685C-218F3F99726E}" dt="2024-11-17T17:41:34.116" v="348"/>
          <ac:graphicFrameMkLst>
            <pc:docMk/>
            <pc:sldMk cId="1633418835" sldId="279"/>
            <ac:graphicFrameMk id="2" creationId="{5F5BDA28-FD21-C133-6658-4A29DBFBC58B}"/>
          </ac:graphicFrameMkLst>
        </pc:graphicFrameChg>
      </pc:sldChg>
    </pc:docChg>
  </pc:docChgLst>
  <pc:docChgLst>
    <pc:chgData name="Unais Qureshi (Student)" userId="S::qureshiu1@roehampton.ac.uk::0fa58983-7230-4959-aaeb-a430a5626161" providerId="AD" clId="Web-{D9DA99C0-DCDA-4E00-2399-8A28F2C41C2E}"/>
    <pc:docChg chg="addSld delSld modSld sldOrd">
      <pc:chgData name="Unais Qureshi (Student)" userId="S::qureshiu1@roehampton.ac.uk::0fa58983-7230-4959-aaeb-a430a5626161" providerId="AD" clId="Web-{D9DA99C0-DCDA-4E00-2399-8A28F2C41C2E}" dt="2024-11-04T12:11:24.478" v="59"/>
      <pc:docMkLst>
        <pc:docMk/>
      </pc:docMkLst>
      <pc:sldChg chg="del ord">
        <pc:chgData name="Unais Qureshi (Student)" userId="S::qureshiu1@roehampton.ac.uk::0fa58983-7230-4959-aaeb-a430a5626161" providerId="AD" clId="Web-{D9DA99C0-DCDA-4E00-2399-8A28F2C41C2E}" dt="2024-11-04T12:11:24.478" v="59"/>
        <pc:sldMkLst>
          <pc:docMk/>
          <pc:sldMk cId="3205163613" sldId="264"/>
        </pc:sldMkLst>
      </pc:sldChg>
      <pc:sldChg chg="modSp new">
        <pc:chgData name="Unais Qureshi (Student)" userId="S::qureshiu1@roehampton.ac.uk::0fa58983-7230-4959-aaeb-a430a5626161" providerId="AD" clId="Web-{D9DA99C0-DCDA-4E00-2399-8A28F2C41C2E}" dt="2024-11-04T12:08:09.423" v="12" actId="20577"/>
        <pc:sldMkLst>
          <pc:docMk/>
          <pc:sldMk cId="1877478595" sldId="267"/>
        </pc:sldMkLst>
      </pc:sldChg>
      <pc:sldChg chg="modSp add replId">
        <pc:chgData name="Unais Qureshi (Student)" userId="S::qureshiu1@roehampton.ac.uk::0fa58983-7230-4959-aaeb-a430a5626161" providerId="AD" clId="Web-{D9DA99C0-DCDA-4E00-2399-8A28F2C41C2E}" dt="2024-11-04T12:10:19.318" v="25" actId="20577"/>
        <pc:sldMkLst>
          <pc:docMk/>
          <pc:sldMk cId="3652335292" sldId="268"/>
        </pc:sldMkLst>
      </pc:sldChg>
      <pc:sldChg chg="modSp add replId">
        <pc:chgData name="Unais Qureshi (Student)" userId="S::qureshiu1@roehampton.ac.uk::0fa58983-7230-4959-aaeb-a430a5626161" providerId="AD" clId="Web-{D9DA99C0-DCDA-4E00-2399-8A28F2C41C2E}" dt="2024-11-04T12:10:30.912" v="34" actId="20577"/>
        <pc:sldMkLst>
          <pc:docMk/>
          <pc:sldMk cId="1584005882" sldId="269"/>
        </pc:sldMkLst>
      </pc:sldChg>
      <pc:sldChg chg="modSp add replId">
        <pc:chgData name="Unais Qureshi (Student)" userId="S::qureshiu1@roehampton.ac.uk::0fa58983-7230-4959-aaeb-a430a5626161" providerId="AD" clId="Web-{D9DA99C0-DCDA-4E00-2399-8A28F2C41C2E}" dt="2024-11-04T12:10:50.085" v="50" actId="20577"/>
        <pc:sldMkLst>
          <pc:docMk/>
          <pc:sldMk cId="1076327686" sldId="270"/>
        </pc:sldMkLst>
        <pc:spChg chg="mod">
          <ac:chgData name="Unais Qureshi (Student)" userId="S::qureshiu1@roehampton.ac.uk::0fa58983-7230-4959-aaeb-a430a5626161" providerId="AD" clId="Web-{D9DA99C0-DCDA-4E00-2399-8A28F2C41C2E}" dt="2024-11-04T12:10:50.085" v="50" actId="20577"/>
          <ac:spMkLst>
            <pc:docMk/>
            <pc:sldMk cId="1076327686" sldId="270"/>
            <ac:spMk id="2" creationId="{5DCB3CAB-ED2C-E075-92F4-5E2732318078}"/>
          </ac:spMkLst>
        </pc:spChg>
      </pc:sldChg>
      <pc:sldChg chg="modSp add replId">
        <pc:chgData name="Unais Qureshi (Student)" userId="S::qureshiu1@roehampton.ac.uk::0fa58983-7230-4959-aaeb-a430a5626161" providerId="AD" clId="Web-{D9DA99C0-DCDA-4E00-2399-8A28F2C41C2E}" dt="2024-11-04T12:10:54.366" v="58" actId="20577"/>
        <pc:sldMkLst>
          <pc:docMk/>
          <pc:sldMk cId="2314970419" sldId="271"/>
        </pc:sldMkLst>
        <pc:spChg chg="mod">
          <ac:chgData name="Unais Qureshi (Student)" userId="S::qureshiu1@roehampton.ac.uk::0fa58983-7230-4959-aaeb-a430a5626161" providerId="AD" clId="Web-{D9DA99C0-DCDA-4E00-2399-8A28F2C41C2E}" dt="2024-11-04T12:10:54.366" v="58" actId="20577"/>
          <ac:spMkLst>
            <pc:docMk/>
            <pc:sldMk cId="2314970419" sldId="271"/>
            <ac:spMk id="2" creationId="{5DCB3CAB-ED2C-E075-92F4-5E2732318078}"/>
          </ac:spMkLst>
        </pc:spChg>
      </pc:sldChg>
    </pc:docChg>
  </pc:docChgLst>
  <pc:docChgLst>
    <pc:chgData name="Unais Qureshi (Student)" userId="S::qureshiu1@roehampton.ac.uk::0fa58983-7230-4959-aaeb-a430a5626161" providerId="AD" clId="Web-{6283D8CB-2852-09D9-47F2-E3EB43A50F58}"/>
    <pc:docChg chg="modSld">
      <pc:chgData name="Unais Qureshi (Student)" userId="S::qureshiu1@roehampton.ac.uk::0fa58983-7230-4959-aaeb-a430a5626161" providerId="AD" clId="Web-{6283D8CB-2852-09D9-47F2-E3EB43A50F58}" dt="2024-11-17T19:06:49.569" v="965"/>
      <pc:docMkLst>
        <pc:docMk/>
      </pc:docMkLst>
      <pc:sldChg chg="modSp">
        <pc:chgData name="Unais Qureshi (Student)" userId="S::qureshiu1@roehampton.ac.uk::0fa58983-7230-4959-aaeb-a430a5626161" providerId="AD" clId="Web-{6283D8CB-2852-09D9-47F2-E3EB43A50F58}" dt="2024-11-17T19:06:49.569" v="965"/>
        <pc:sldMkLst>
          <pc:docMk/>
          <pc:sldMk cId="2886992385" sldId="280"/>
        </pc:sldMkLst>
        <pc:graphicFrameChg chg="mod modGraphic">
          <ac:chgData name="Unais Qureshi (Student)" userId="S::qureshiu1@roehampton.ac.uk::0fa58983-7230-4959-aaeb-a430a5626161" providerId="AD" clId="Web-{6283D8CB-2852-09D9-47F2-E3EB43A50F58}" dt="2024-11-17T19:06:49.569" v="965"/>
          <ac:graphicFrameMkLst>
            <pc:docMk/>
            <pc:sldMk cId="2886992385" sldId="280"/>
            <ac:graphicFrameMk id="2" creationId="{5F5BDA28-FD21-C133-6658-4A29DBFBC58B}"/>
          </ac:graphicFrameMkLst>
        </pc:graphicFrameChg>
      </pc:sldChg>
    </pc:docChg>
  </pc:docChgLst>
  <pc:docChgLst>
    <pc:chgData name="Unais Qureshi (Student)" userId="S::qureshiu1@roehampton.ac.uk::0fa58983-7230-4959-aaeb-a430a5626161" providerId="AD" clId="Web-{38186400-3025-8E4C-7390-7D8B178D7FAB}"/>
    <pc:docChg chg="delSld modSld">
      <pc:chgData name="Unais Qureshi (Student)" userId="S::qureshiu1@roehampton.ac.uk::0fa58983-7230-4959-aaeb-a430a5626161" providerId="AD" clId="Web-{38186400-3025-8E4C-7390-7D8B178D7FAB}" dt="2024-11-12T16:04:44.280" v="2"/>
      <pc:docMkLst>
        <pc:docMk/>
      </pc:docMkLst>
      <pc:sldChg chg="modSp">
        <pc:chgData name="Unais Qureshi (Student)" userId="S::qureshiu1@roehampton.ac.uk::0fa58983-7230-4959-aaeb-a430a5626161" providerId="AD" clId="Web-{38186400-3025-8E4C-7390-7D8B178D7FAB}" dt="2024-11-12T16:04:40.701" v="1" actId="20577"/>
        <pc:sldMkLst>
          <pc:docMk/>
          <pc:sldMk cId="443168843" sldId="265"/>
        </pc:sldMkLst>
      </pc:sldChg>
      <pc:sldChg chg="del">
        <pc:chgData name="Unais Qureshi (Student)" userId="S::qureshiu1@roehampton.ac.uk::0fa58983-7230-4959-aaeb-a430a5626161" providerId="AD" clId="Web-{38186400-3025-8E4C-7390-7D8B178D7FAB}" dt="2024-11-12T16:04:44.280" v="2"/>
        <pc:sldMkLst>
          <pc:docMk/>
          <pc:sldMk cId="1085456690" sldId="2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8DA42-5FBD-4617-BF9F-EE38E3542DB6}" type="datetimeFigureOut">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BAD19-01B5-43FB-9A64-4564C9240B25}" type="slidenum">
              <a:t>‹#›</a:t>
            </a:fld>
            <a:endParaRPr lang="en-US"/>
          </a:p>
        </p:txBody>
      </p:sp>
    </p:spTree>
    <p:extLst>
      <p:ext uri="{BB962C8B-B14F-4D97-AF65-F5344CB8AC3E}">
        <p14:creationId xmlns:p14="http://schemas.microsoft.com/office/powerpoint/2010/main" val="3729971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Maciej</a:t>
            </a:r>
          </a:p>
        </p:txBody>
      </p:sp>
      <p:sp>
        <p:nvSpPr>
          <p:cNvPr id="4" name="Slide Number Placeholder 3"/>
          <p:cNvSpPr>
            <a:spLocks noGrp="1"/>
          </p:cNvSpPr>
          <p:nvPr>
            <p:ph type="sldNum" sz="quarter" idx="5"/>
          </p:nvPr>
        </p:nvSpPr>
        <p:spPr/>
        <p:txBody>
          <a:bodyPr/>
          <a:lstStyle/>
          <a:p>
            <a:fld id="{9DABAD19-01B5-43FB-9A64-4564C9240B25}" type="slidenum">
              <a:t>2</a:t>
            </a:fld>
            <a:endParaRPr lang="en-US"/>
          </a:p>
        </p:txBody>
      </p:sp>
    </p:spTree>
    <p:extLst>
      <p:ext uri="{BB962C8B-B14F-4D97-AF65-F5344CB8AC3E}">
        <p14:creationId xmlns:p14="http://schemas.microsoft.com/office/powerpoint/2010/main" val="3675888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Unais</a:t>
            </a:r>
          </a:p>
        </p:txBody>
      </p:sp>
      <p:sp>
        <p:nvSpPr>
          <p:cNvPr id="4" name="Slide Number Placeholder 3"/>
          <p:cNvSpPr>
            <a:spLocks noGrp="1"/>
          </p:cNvSpPr>
          <p:nvPr>
            <p:ph type="sldNum" sz="quarter" idx="5"/>
          </p:nvPr>
        </p:nvSpPr>
        <p:spPr/>
        <p:txBody>
          <a:bodyPr/>
          <a:lstStyle/>
          <a:p>
            <a:fld id="{9DABAD19-01B5-43FB-9A64-4564C9240B25}" type="slidenum">
              <a:t>3</a:t>
            </a:fld>
            <a:endParaRPr lang="en-US"/>
          </a:p>
        </p:txBody>
      </p:sp>
    </p:spTree>
    <p:extLst>
      <p:ext uri="{BB962C8B-B14F-4D97-AF65-F5344CB8AC3E}">
        <p14:creationId xmlns:p14="http://schemas.microsoft.com/office/powerpoint/2010/main" val="1722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Unais</a:t>
            </a:r>
          </a:p>
        </p:txBody>
      </p:sp>
      <p:sp>
        <p:nvSpPr>
          <p:cNvPr id="4" name="Slide Number Placeholder 3"/>
          <p:cNvSpPr>
            <a:spLocks noGrp="1"/>
          </p:cNvSpPr>
          <p:nvPr>
            <p:ph type="sldNum" sz="quarter" idx="5"/>
          </p:nvPr>
        </p:nvSpPr>
        <p:spPr/>
        <p:txBody>
          <a:bodyPr/>
          <a:lstStyle/>
          <a:p>
            <a:fld id="{9DABAD19-01B5-43FB-9A64-4564C9240B25}" type="slidenum">
              <a:t>4</a:t>
            </a:fld>
            <a:endParaRPr lang="en-US"/>
          </a:p>
        </p:txBody>
      </p:sp>
    </p:spTree>
    <p:extLst>
      <p:ext uri="{BB962C8B-B14F-4D97-AF65-F5344CB8AC3E}">
        <p14:creationId xmlns:p14="http://schemas.microsoft.com/office/powerpoint/2010/main" val="1322993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Maciej</a:t>
            </a:r>
          </a:p>
        </p:txBody>
      </p:sp>
      <p:sp>
        <p:nvSpPr>
          <p:cNvPr id="4" name="Slide Number Placeholder 3"/>
          <p:cNvSpPr>
            <a:spLocks noGrp="1"/>
          </p:cNvSpPr>
          <p:nvPr>
            <p:ph type="sldNum" sz="quarter" idx="5"/>
          </p:nvPr>
        </p:nvSpPr>
        <p:spPr/>
        <p:txBody>
          <a:bodyPr/>
          <a:lstStyle/>
          <a:p>
            <a:fld id="{9DABAD19-01B5-43FB-9A64-4564C9240B25}" type="slidenum">
              <a:t>5</a:t>
            </a:fld>
            <a:endParaRPr lang="en-US"/>
          </a:p>
        </p:txBody>
      </p:sp>
    </p:spTree>
    <p:extLst>
      <p:ext uri="{BB962C8B-B14F-4D97-AF65-F5344CB8AC3E}">
        <p14:creationId xmlns:p14="http://schemas.microsoft.com/office/powerpoint/2010/main" val="116527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Unais</a:t>
            </a:r>
          </a:p>
        </p:txBody>
      </p:sp>
      <p:sp>
        <p:nvSpPr>
          <p:cNvPr id="4" name="Slide Number Placeholder 3"/>
          <p:cNvSpPr>
            <a:spLocks noGrp="1"/>
          </p:cNvSpPr>
          <p:nvPr>
            <p:ph type="sldNum" sz="quarter" idx="5"/>
          </p:nvPr>
        </p:nvSpPr>
        <p:spPr/>
        <p:txBody>
          <a:bodyPr/>
          <a:lstStyle/>
          <a:p>
            <a:fld id="{9DABAD19-01B5-43FB-9A64-4564C9240B25}" type="slidenum">
              <a:t>6</a:t>
            </a:fld>
            <a:endParaRPr lang="en-US"/>
          </a:p>
        </p:txBody>
      </p:sp>
    </p:spTree>
    <p:extLst>
      <p:ext uri="{BB962C8B-B14F-4D97-AF65-F5344CB8AC3E}">
        <p14:creationId xmlns:p14="http://schemas.microsoft.com/office/powerpoint/2010/main" val="3402848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42C3B36-553C-49B9-8D6A-BFC40E1BEB18}" type="datetimeFigureOut">
              <a:rPr lang="en-GB" smtClean="0"/>
              <a:t>19/11/2024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398544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42C3B36-553C-49B9-8D6A-BFC40E1BEB18}" type="datetimeFigureOut">
              <a:rPr lang="en-GB" smtClean="0"/>
              <a:t>19/11/2024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3626145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42C3B36-553C-49B9-8D6A-BFC40E1BEB18}" type="datetimeFigureOut">
              <a:rPr lang="en-GB" smtClean="0"/>
              <a:t>19/11/2024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239847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42C3B36-553C-49B9-8D6A-BFC40E1BEB18}" type="datetimeFigureOut">
              <a:rPr lang="en-GB" smtClean="0"/>
              <a:t>19/11/2024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25193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42C3B36-553C-49B9-8D6A-BFC40E1BEB18}" type="datetimeFigureOut">
              <a:rPr lang="en-GB" smtClean="0"/>
              <a:t>19/11/2024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1224281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42C3B36-553C-49B9-8D6A-BFC40E1BEB18}" type="datetimeFigureOut">
              <a:rPr lang="en-GB" smtClean="0"/>
              <a:t>19/11/2024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26169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42C3B36-553C-49B9-8D6A-BFC40E1BEB18}" type="datetimeFigureOut">
              <a:rPr lang="en-GB" smtClean="0"/>
              <a:t>19/11/2024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237738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42C3B36-553C-49B9-8D6A-BFC40E1BEB18}" type="datetimeFigureOut">
              <a:rPr lang="en-GB" smtClean="0"/>
              <a:t>19/11/2024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297528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C3B36-553C-49B9-8D6A-BFC40E1BEB18}" type="datetimeFigureOut">
              <a:rPr lang="en-GB" smtClean="0"/>
              <a:t>19/11/2024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378355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42C3B36-553C-49B9-8D6A-BFC40E1BEB18}" type="datetimeFigureOut">
              <a:rPr lang="en-GB" smtClean="0"/>
              <a:t>19/11/2024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3482577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42C3B36-553C-49B9-8D6A-BFC40E1BEB18}" type="datetimeFigureOut">
              <a:rPr lang="en-GB" smtClean="0"/>
              <a:t>19/11/2024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4067BC6-0CBE-4DD9-9B25-E9738D16E915}" type="slidenum">
              <a:rPr lang="en-GB" smtClean="0"/>
              <a:t>‹#›</a:t>
            </a:fld>
            <a:endParaRPr lang="en-GB"/>
          </a:p>
        </p:txBody>
      </p:sp>
    </p:spTree>
    <p:extLst>
      <p:ext uri="{BB962C8B-B14F-4D97-AF65-F5344CB8AC3E}">
        <p14:creationId xmlns:p14="http://schemas.microsoft.com/office/powerpoint/2010/main" val="1704935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2C3B36-553C-49B9-8D6A-BFC40E1BEB18}" type="datetimeFigureOut">
              <a:rPr lang="en-GB" smtClean="0"/>
              <a:t>19/11/2024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067BC6-0CBE-4DD9-9B25-E9738D16E915}" type="slidenum">
              <a:rPr lang="en-GB" smtClean="0"/>
              <a:t>‹#›</a:t>
            </a:fld>
            <a:endParaRPr lang="en-GB"/>
          </a:p>
        </p:txBody>
      </p:sp>
    </p:spTree>
    <p:extLst>
      <p:ext uri="{BB962C8B-B14F-4D97-AF65-F5344CB8AC3E}">
        <p14:creationId xmlns:p14="http://schemas.microsoft.com/office/powerpoint/2010/main" val="3786417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01F90A-F8EB-094B-B2DB-9FDC9EF6E6A3}"/>
              </a:ext>
            </a:extLst>
          </p:cNvPr>
          <p:cNvPicPr>
            <a:picLocks noChangeAspect="1"/>
          </p:cNvPicPr>
          <p:nvPr/>
        </p:nvPicPr>
        <p:blipFill>
          <a:blip r:embed="rId2"/>
          <a:stretch>
            <a:fillRect/>
          </a:stretch>
        </p:blipFill>
        <p:spPr>
          <a:xfrm>
            <a:off x="-23963" y="0"/>
            <a:ext cx="12268679" cy="6901132"/>
          </a:xfrm>
          <a:prstGeom prst="rect">
            <a:avLst/>
          </a:prstGeom>
        </p:spPr>
      </p:pic>
      <p:sp>
        <p:nvSpPr>
          <p:cNvPr id="2" name="Title 1">
            <a:extLst>
              <a:ext uri="{FF2B5EF4-FFF2-40B4-BE49-F238E27FC236}">
                <a16:creationId xmlns:a16="http://schemas.microsoft.com/office/drawing/2014/main" id="{CD71C62F-619E-F1BF-1C8D-BF8553221C04}"/>
              </a:ext>
            </a:extLst>
          </p:cNvPr>
          <p:cNvSpPr>
            <a:spLocks noGrp="1"/>
          </p:cNvSpPr>
          <p:nvPr>
            <p:ph type="ctrTitle"/>
          </p:nvPr>
        </p:nvSpPr>
        <p:spPr>
          <a:xfrm>
            <a:off x="1524000" y="1415691"/>
            <a:ext cx="9144000" cy="2387600"/>
          </a:xfrm>
          <a:ln>
            <a:solidFill>
              <a:schemeClr val="tx1"/>
            </a:solidFill>
          </a:ln>
        </p:spPr>
        <p:txBody>
          <a:bodyPr/>
          <a:lstStyle/>
          <a:p>
            <a:pPr>
              <a:tabLst>
                <a:tab pos="1878013" algn="l"/>
              </a:tabLst>
            </a:pPr>
            <a:r>
              <a:rPr lang="en-US" err="1">
                <a:solidFill>
                  <a:schemeClr val="bg1"/>
                </a:solidFill>
              </a:rPr>
              <a:t>Defence</a:t>
            </a:r>
            <a:r>
              <a:rPr lang="en-US">
                <a:solidFill>
                  <a:schemeClr val="bg1"/>
                </a:solidFill>
              </a:rPr>
              <a:t> Ventures</a:t>
            </a:r>
          </a:p>
        </p:txBody>
      </p:sp>
    </p:spTree>
    <p:extLst>
      <p:ext uri="{BB962C8B-B14F-4D97-AF65-F5344CB8AC3E}">
        <p14:creationId xmlns:p14="http://schemas.microsoft.com/office/powerpoint/2010/main" val="317166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8766-7E18-A119-E72B-1445DD639668}"/>
              </a:ext>
            </a:extLst>
          </p:cNvPr>
          <p:cNvSpPr>
            <a:spLocks noGrp="1"/>
          </p:cNvSpPr>
          <p:nvPr>
            <p:ph type="title"/>
          </p:nvPr>
        </p:nvSpPr>
        <p:spPr>
          <a:xfrm>
            <a:off x="838200" y="1224553"/>
            <a:ext cx="10515600" cy="4408894"/>
          </a:xfrm>
        </p:spPr>
        <p:txBody>
          <a:bodyPr/>
          <a:lstStyle/>
          <a:p>
            <a:pPr algn="ctr"/>
            <a:r>
              <a:rPr lang="en-GB"/>
              <a:t>Thank you any questions?</a:t>
            </a:r>
          </a:p>
        </p:txBody>
      </p:sp>
    </p:spTree>
    <p:extLst>
      <p:ext uri="{BB962C8B-B14F-4D97-AF65-F5344CB8AC3E}">
        <p14:creationId xmlns:p14="http://schemas.microsoft.com/office/powerpoint/2010/main" val="271958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38A34D-B72D-F5D7-57B7-2634E14C899C}"/>
              </a:ext>
            </a:extLst>
          </p:cNvPr>
          <p:cNvSpPr txBox="1"/>
          <p:nvPr/>
        </p:nvSpPr>
        <p:spPr>
          <a:xfrm>
            <a:off x="6097381" y="385"/>
            <a:ext cx="6097871" cy="5586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t>Defence Ventures is an early stage venture capital firm that specialises in defence technology innovation. They have developed a product called ShieldX to act as an advanced and secure software defence solution. The solution primarily focuses on processing data related to network traffic and application activity, therefore they will never intentionally store a user's personal data.</a:t>
            </a:r>
          </a:p>
          <a:p>
            <a:endParaRPr lang="en-US" sz="1700"/>
          </a:p>
          <a:p>
            <a:r>
              <a:rPr lang="en-US" sz="1700"/>
              <a:t>For the Defence Ventures case study, we have used a range of technologies, including a centralised management console, a distributed network of secure Agents, multi-layered security, antivirus solutions, and encryption. The data we have stored in our databases include network traffic and application activity within an organisation's IT infrastructure, such as IP addresses, ports, packet sizes, timestamps, and applciation event logs.</a:t>
            </a:r>
          </a:p>
          <a:p>
            <a:endParaRPr lang="en-US" sz="1700"/>
          </a:p>
          <a:p>
            <a:r>
              <a:rPr lang="en-US" sz="1700">
                <a:ea typeface="+mn-lt"/>
                <a:cs typeface="+mn-lt"/>
              </a:rPr>
              <a:t>Defence Ventures was chosen for this case study due to its medium risk appetite, which contrasts AstroDev's high risk appetite. Defence systems is also an interesting topic which was another reason for our selection.</a:t>
            </a:r>
            <a:endParaRPr lang="en-US"/>
          </a:p>
          <a:p>
            <a:endParaRPr lang="en-US" sz="1700"/>
          </a:p>
        </p:txBody>
      </p:sp>
      <p:pic>
        <p:nvPicPr>
          <p:cNvPr id="9" name="Picture 8" descr="No Nukes: Bringing The Right And Left Together : NPR">
            <a:extLst>
              <a:ext uri="{FF2B5EF4-FFF2-40B4-BE49-F238E27FC236}">
                <a16:creationId xmlns:a16="http://schemas.microsoft.com/office/drawing/2014/main" id="{C9751962-E04E-8E1F-E317-56D790E5E177}"/>
              </a:ext>
            </a:extLst>
          </p:cNvPr>
          <p:cNvPicPr>
            <a:picLocks noChangeAspect="1"/>
          </p:cNvPicPr>
          <p:nvPr/>
        </p:nvPicPr>
        <p:blipFill>
          <a:blip r:embed="rId3"/>
          <a:srcRect l="18365" t="73" r="32103" b="-73"/>
          <a:stretch/>
        </p:blipFill>
        <p:spPr>
          <a:xfrm>
            <a:off x="13767" y="270"/>
            <a:ext cx="6099412" cy="6867533"/>
          </a:xfrm>
          <a:prstGeom prst="rect">
            <a:avLst/>
          </a:prstGeom>
        </p:spPr>
      </p:pic>
      <p:sp>
        <p:nvSpPr>
          <p:cNvPr id="2" name="Title 1">
            <a:extLst>
              <a:ext uri="{FF2B5EF4-FFF2-40B4-BE49-F238E27FC236}">
                <a16:creationId xmlns:a16="http://schemas.microsoft.com/office/drawing/2014/main" id="{5DCB3CAB-ED2C-E075-92F4-5E2732318078}"/>
              </a:ext>
            </a:extLst>
          </p:cNvPr>
          <p:cNvSpPr>
            <a:spLocks noGrp="1"/>
          </p:cNvSpPr>
          <p:nvPr>
            <p:ph type="title"/>
          </p:nvPr>
        </p:nvSpPr>
        <p:spPr>
          <a:xfrm>
            <a:off x="838200" y="2349200"/>
            <a:ext cx="4433978" cy="1339940"/>
          </a:xfrm>
        </p:spPr>
        <p:txBody>
          <a:bodyPr/>
          <a:lstStyle/>
          <a:p>
            <a:r>
              <a:rPr lang="en-US" err="1">
                <a:solidFill>
                  <a:schemeClr val="bg1"/>
                </a:solidFill>
              </a:rPr>
              <a:t>Defence</a:t>
            </a:r>
            <a:r>
              <a:rPr lang="en-US">
                <a:solidFill>
                  <a:schemeClr val="bg1"/>
                </a:solidFill>
              </a:rPr>
              <a:t> Ventures</a:t>
            </a:r>
          </a:p>
        </p:txBody>
      </p:sp>
    </p:spTree>
    <p:extLst>
      <p:ext uri="{BB962C8B-B14F-4D97-AF65-F5344CB8AC3E}">
        <p14:creationId xmlns:p14="http://schemas.microsoft.com/office/powerpoint/2010/main" val="76451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3CAB-ED2C-E075-92F4-5E2732318078}"/>
              </a:ext>
            </a:extLst>
          </p:cNvPr>
          <p:cNvSpPr>
            <a:spLocks noGrp="1"/>
          </p:cNvSpPr>
          <p:nvPr>
            <p:ph type="title"/>
          </p:nvPr>
        </p:nvSpPr>
        <p:spPr>
          <a:xfrm>
            <a:off x="526473" y="-344037"/>
            <a:ext cx="11139054" cy="1325563"/>
          </a:xfrm>
        </p:spPr>
        <p:txBody>
          <a:bodyPr/>
          <a:lstStyle/>
          <a:p>
            <a:pPr algn="ctr"/>
            <a:r>
              <a:rPr lang="en-US" err="1"/>
              <a:t>Defence</a:t>
            </a:r>
            <a:r>
              <a:rPr lang="en-US"/>
              <a:t> Ventures Threat Model and Architecture</a:t>
            </a:r>
          </a:p>
        </p:txBody>
      </p:sp>
      <p:sp>
        <p:nvSpPr>
          <p:cNvPr id="3" name="Content Placeholder 2">
            <a:extLst>
              <a:ext uri="{FF2B5EF4-FFF2-40B4-BE49-F238E27FC236}">
                <a16:creationId xmlns:a16="http://schemas.microsoft.com/office/drawing/2014/main" id="{3DEBCAF9-D6CD-FD33-CF7D-73DA7D1BF4EA}"/>
              </a:ext>
            </a:extLst>
          </p:cNvPr>
          <p:cNvSpPr>
            <a:spLocks noGrp="1"/>
          </p:cNvSpPr>
          <p:nvPr>
            <p:ph idx="1"/>
          </p:nvPr>
        </p:nvSpPr>
        <p:spPr/>
        <p:txBody>
          <a:bodyPr vert="horz" lIns="91440" tIns="45720" rIns="91440" bIns="45720" rtlCol="0" anchor="t">
            <a:normAutofit/>
          </a:bodyPr>
          <a:lstStyle/>
          <a:p>
            <a:pPr marL="0" indent="0">
              <a:buNone/>
            </a:pPr>
            <a:endParaRPr lang="en-US"/>
          </a:p>
          <a:p>
            <a:pPr marL="514350" indent="-514350">
              <a:buAutoNum type="arabicPeriod"/>
            </a:pPr>
            <a:endParaRPr lang="en-US"/>
          </a:p>
        </p:txBody>
      </p:sp>
      <p:pic>
        <p:nvPicPr>
          <p:cNvPr id="5" name="Picture 4" descr="A diagram of a network&#10;&#10;Description automatically generated">
            <a:extLst>
              <a:ext uri="{FF2B5EF4-FFF2-40B4-BE49-F238E27FC236}">
                <a16:creationId xmlns:a16="http://schemas.microsoft.com/office/drawing/2014/main" id="{BC55C59F-9172-D1CD-B826-97A63D2F0D28}"/>
              </a:ext>
            </a:extLst>
          </p:cNvPr>
          <p:cNvPicPr>
            <a:picLocks noChangeAspect="1"/>
          </p:cNvPicPr>
          <p:nvPr/>
        </p:nvPicPr>
        <p:blipFill>
          <a:blip r:embed="rId3"/>
          <a:stretch>
            <a:fillRect/>
          </a:stretch>
        </p:blipFill>
        <p:spPr>
          <a:xfrm>
            <a:off x="6220319" y="4249181"/>
            <a:ext cx="4513237" cy="2608819"/>
          </a:xfrm>
          <a:prstGeom prst="rect">
            <a:avLst/>
          </a:prstGeom>
          <a:ln>
            <a:noFill/>
          </a:ln>
        </p:spPr>
      </p:pic>
      <p:sp>
        <p:nvSpPr>
          <p:cNvPr id="4" name="TextBox 3">
            <a:extLst>
              <a:ext uri="{FF2B5EF4-FFF2-40B4-BE49-F238E27FC236}">
                <a16:creationId xmlns:a16="http://schemas.microsoft.com/office/drawing/2014/main" id="{C361C17A-ADFA-D439-C1D8-840F821DC159}"/>
              </a:ext>
            </a:extLst>
          </p:cNvPr>
          <p:cNvSpPr txBox="1"/>
          <p:nvPr/>
        </p:nvSpPr>
        <p:spPr>
          <a:xfrm>
            <a:off x="-5751" y="727507"/>
            <a:ext cx="4044576" cy="6232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cs typeface="Segoe UI"/>
              </a:rPr>
              <a:t>Four Question Model:​</a:t>
            </a:r>
          </a:p>
          <a:p>
            <a:pPr marL="514350" indent="-514350">
              <a:buFont typeface=""/>
              <a:buAutoNum type="arabicPeriod"/>
            </a:pPr>
            <a:r>
              <a:rPr lang="en-US" sz="1900" b="1">
                <a:cs typeface="Arial"/>
              </a:rPr>
              <a:t>What are we building </a:t>
            </a:r>
            <a:r>
              <a:rPr lang="en-US" sz="1900">
                <a:cs typeface="Arial"/>
              </a:rPr>
              <a:t>– </a:t>
            </a:r>
            <a:r>
              <a:rPr lang="en-US" sz="1900" err="1">
                <a:cs typeface="Arial"/>
              </a:rPr>
              <a:t>ShieldX</a:t>
            </a:r>
            <a:r>
              <a:rPr lang="en-US" sz="1900">
                <a:cs typeface="Arial"/>
              </a:rPr>
              <a:t>: A secure defence software that benefits both military and civilian sectors, where it acts as a solution of providing barriers of security for </a:t>
            </a:r>
            <a:r>
              <a:rPr lang="en-US" sz="1900" err="1">
                <a:cs typeface="Arial"/>
              </a:rPr>
              <a:t>defence</a:t>
            </a:r>
            <a:r>
              <a:rPr lang="en-US" sz="1900">
                <a:cs typeface="Arial"/>
              </a:rPr>
              <a:t> </a:t>
            </a:r>
            <a:r>
              <a:rPr lang="en-US" sz="1900" err="1">
                <a:cs typeface="Arial"/>
              </a:rPr>
              <a:t>organisations'</a:t>
            </a:r>
            <a:r>
              <a:rPr lang="en-US" sz="1900">
                <a:cs typeface="Arial"/>
              </a:rPr>
              <a:t> systems.​</a:t>
            </a:r>
          </a:p>
          <a:p>
            <a:pPr marL="514350" indent="-514350">
              <a:buFont typeface=""/>
              <a:buAutoNum type="arabicPeriod"/>
            </a:pPr>
            <a:r>
              <a:rPr lang="en-US" sz="1900" b="1">
                <a:cs typeface="Arial"/>
              </a:rPr>
              <a:t>What can go wrong</a:t>
            </a:r>
            <a:r>
              <a:rPr lang="en-US" sz="1900">
                <a:cs typeface="Arial"/>
              </a:rPr>
              <a:t> – Unknown threats that aren't registered with </a:t>
            </a:r>
            <a:r>
              <a:rPr lang="en-US" sz="1900" err="1">
                <a:cs typeface="Arial"/>
              </a:rPr>
              <a:t>ShieldX</a:t>
            </a:r>
            <a:r>
              <a:rPr lang="en-US" sz="1900">
                <a:cs typeface="Arial"/>
              </a:rPr>
              <a:t> can slip through and cause problems with </a:t>
            </a:r>
            <a:r>
              <a:rPr lang="en-US" sz="1900" err="1">
                <a:cs typeface="Arial"/>
              </a:rPr>
              <a:t>organisations'</a:t>
            </a:r>
            <a:r>
              <a:rPr lang="en-US" sz="1900">
                <a:cs typeface="Arial"/>
              </a:rPr>
              <a:t> systems.​</a:t>
            </a:r>
          </a:p>
          <a:p>
            <a:pPr marL="514350" indent="-514350">
              <a:buFont typeface=""/>
              <a:buAutoNum type="arabicPeriod"/>
            </a:pPr>
            <a:r>
              <a:rPr lang="en-US" sz="1900" b="1">
                <a:cs typeface="Arial"/>
              </a:rPr>
              <a:t>What are we going to do about it</a:t>
            </a:r>
            <a:r>
              <a:rPr lang="en-US" sz="1900">
                <a:cs typeface="Arial"/>
              </a:rPr>
              <a:t> – Regularly record newfound threats to provide solutions and prevent attacks on systems​</a:t>
            </a:r>
          </a:p>
          <a:p>
            <a:pPr marL="514350" indent="-514350">
              <a:buAutoNum type="arabicPeriod"/>
            </a:pPr>
            <a:r>
              <a:rPr lang="en-US" sz="1900" b="1">
                <a:cs typeface="Arial"/>
              </a:rPr>
              <a:t>Did we do a good job</a:t>
            </a:r>
            <a:r>
              <a:rPr lang="en-US" sz="1900">
                <a:cs typeface="Arial"/>
              </a:rPr>
              <a:t> – From identifying our threats and mitigations, we believe we did a good job.</a:t>
            </a:r>
          </a:p>
        </p:txBody>
      </p:sp>
      <p:pic>
        <p:nvPicPr>
          <p:cNvPr id="7" name="Picture 6" descr="A diagram of a computer program&#10;&#10;Description automatically generated">
            <a:extLst>
              <a:ext uri="{FF2B5EF4-FFF2-40B4-BE49-F238E27FC236}">
                <a16:creationId xmlns:a16="http://schemas.microsoft.com/office/drawing/2014/main" id="{231B1333-A090-5684-2AD4-E6BD4015ECD9}"/>
              </a:ext>
            </a:extLst>
          </p:cNvPr>
          <p:cNvPicPr>
            <a:picLocks noChangeAspect="1"/>
          </p:cNvPicPr>
          <p:nvPr/>
        </p:nvPicPr>
        <p:blipFill>
          <a:blip r:embed="rId4"/>
          <a:stretch>
            <a:fillRect/>
          </a:stretch>
        </p:blipFill>
        <p:spPr>
          <a:xfrm>
            <a:off x="6850188" y="588371"/>
            <a:ext cx="3302947" cy="3663095"/>
          </a:xfrm>
          <a:prstGeom prst="rect">
            <a:avLst/>
          </a:prstGeom>
        </p:spPr>
      </p:pic>
    </p:spTree>
    <p:extLst>
      <p:ext uri="{BB962C8B-B14F-4D97-AF65-F5344CB8AC3E}">
        <p14:creationId xmlns:p14="http://schemas.microsoft.com/office/powerpoint/2010/main" val="259802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B96AA0E-3372-C212-7AE0-B6E95DA0C3AA}"/>
              </a:ext>
            </a:extLst>
          </p:cNvPr>
          <p:cNvGraphicFramePr>
            <a:graphicFrameLocks noGrp="1"/>
          </p:cNvGraphicFramePr>
          <p:nvPr>
            <p:ph idx="1"/>
            <p:extLst>
              <p:ext uri="{D42A27DB-BD31-4B8C-83A1-F6EECF244321}">
                <p14:modId xmlns:p14="http://schemas.microsoft.com/office/powerpoint/2010/main" val="2749590659"/>
              </p:ext>
            </p:extLst>
          </p:nvPr>
        </p:nvGraphicFramePr>
        <p:xfrm>
          <a:off x="28755" y="0"/>
          <a:ext cx="12139805" cy="6828185"/>
        </p:xfrm>
        <a:graphic>
          <a:graphicData uri="http://schemas.openxmlformats.org/drawingml/2006/table">
            <a:tbl>
              <a:tblPr firstRow="1" bandRow="1">
                <a:tableStyleId>{5C22544A-7EE6-4342-B048-85BDC9FD1C3A}</a:tableStyleId>
              </a:tblPr>
              <a:tblGrid>
                <a:gridCol w="489121">
                  <a:extLst>
                    <a:ext uri="{9D8B030D-6E8A-4147-A177-3AD203B41FA5}">
                      <a16:colId xmlns:a16="http://schemas.microsoft.com/office/drawing/2014/main" val="2100948182"/>
                    </a:ext>
                  </a:extLst>
                </a:gridCol>
                <a:gridCol w="1197060">
                  <a:extLst>
                    <a:ext uri="{9D8B030D-6E8A-4147-A177-3AD203B41FA5}">
                      <a16:colId xmlns:a16="http://schemas.microsoft.com/office/drawing/2014/main" val="1740469804"/>
                    </a:ext>
                  </a:extLst>
                </a:gridCol>
                <a:gridCol w="1184186">
                  <a:extLst>
                    <a:ext uri="{9D8B030D-6E8A-4147-A177-3AD203B41FA5}">
                      <a16:colId xmlns:a16="http://schemas.microsoft.com/office/drawing/2014/main" val="3126909718"/>
                    </a:ext>
                  </a:extLst>
                </a:gridCol>
                <a:gridCol w="1094086">
                  <a:extLst>
                    <a:ext uri="{9D8B030D-6E8A-4147-A177-3AD203B41FA5}">
                      <a16:colId xmlns:a16="http://schemas.microsoft.com/office/drawing/2014/main" val="1928649166"/>
                    </a:ext>
                  </a:extLst>
                </a:gridCol>
                <a:gridCol w="939622">
                  <a:extLst>
                    <a:ext uri="{9D8B030D-6E8A-4147-A177-3AD203B41FA5}">
                      <a16:colId xmlns:a16="http://schemas.microsoft.com/office/drawing/2014/main" val="664042009"/>
                    </a:ext>
                  </a:extLst>
                </a:gridCol>
                <a:gridCol w="1043266">
                  <a:extLst>
                    <a:ext uri="{9D8B030D-6E8A-4147-A177-3AD203B41FA5}">
                      <a16:colId xmlns:a16="http://schemas.microsoft.com/office/drawing/2014/main" val="1400466932"/>
                    </a:ext>
                  </a:extLst>
                </a:gridCol>
                <a:gridCol w="3805869">
                  <a:extLst>
                    <a:ext uri="{9D8B030D-6E8A-4147-A177-3AD203B41FA5}">
                      <a16:colId xmlns:a16="http://schemas.microsoft.com/office/drawing/2014/main" val="3437310453"/>
                    </a:ext>
                  </a:extLst>
                </a:gridCol>
                <a:gridCol w="1441619">
                  <a:extLst>
                    <a:ext uri="{9D8B030D-6E8A-4147-A177-3AD203B41FA5}">
                      <a16:colId xmlns:a16="http://schemas.microsoft.com/office/drawing/2014/main" val="372900262"/>
                    </a:ext>
                  </a:extLst>
                </a:gridCol>
                <a:gridCol w="944976">
                  <a:extLst>
                    <a:ext uri="{9D8B030D-6E8A-4147-A177-3AD203B41FA5}">
                      <a16:colId xmlns:a16="http://schemas.microsoft.com/office/drawing/2014/main" val="1487062568"/>
                    </a:ext>
                  </a:extLst>
                </a:gridCol>
              </a:tblGrid>
              <a:tr h="1124320">
                <a:tc>
                  <a:txBody>
                    <a:bodyPr/>
                    <a:lstStyle/>
                    <a:p>
                      <a:r>
                        <a:rPr lang="en-US" sz="1400"/>
                        <a:t>ID</a:t>
                      </a:r>
                    </a:p>
                  </a:txBody>
                  <a:tcPr/>
                </a:tc>
                <a:tc>
                  <a:txBody>
                    <a:bodyPr/>
                    <a:lstStyle/>
                    <a:p>
                      <a:r>
                        <a:rPr lang="en-US" sz="1400"/>
                        <a:t>Threat </a:t>
                      </a:r>
                    </a:p>
                  </a:txBody>
                  <a:tcPr/>
                </a:tc>
                <a:tc>
                  <a:txBody>
                    <a:bodyPr/>
                    <a:lstStyle/>
                    <a:p>
                      <a:pPr lvl="0">
                        <a:buNone/>
                      </a:pPr>
                      <a:r>
                        <a:rPr lang="en-US" sz="1400"/>
                        <a:t>Type</a:t>
                      </a:r>
                    </a:p>
                  </a:txBody>
                  <a:tcPr/>
                </a:tc>
                <a:tc>
                  <a:txBody>
                    <a:bodyPr/>
                    <a:lstStyle/>
                    <a:p>
                      <a:r>
                        <a:rPr lang="en-US" sz="1400"/>
                        <a:t>Likelihood</a:t>
                      </a:r>
                    </a:p>
                  </a:txBody>
                  <a:tcPr/>
                </a:tc>
                <a:tc>
                  <a:txBody>
                    <a:bodyPr/>
                    <a:lstStyle/>
                    <a:p>
                      <a:pPr lvl="0">
                        <a:buNone/>
                      </a:pPr>
                      <a:r>
                        <a:rPr lang="en-US" sz="1400"/>
                        <a:t>Impact</a:t>
                      </a:r>
                    </a:p>
                  </a:txBody>
                  <a:tcPr/>
                </a:tc>
                <a:tc>
                  <a:txBody>
                    <a:bodyPr/>
                    <a:lstStyle/>
                    <a:p>
                      <a:r>
                        <a:rPr lang="en-US" sz="1400"/>
                        <a:t>Risk Treatment Strategy</a:t>
                      </a:r>
                    </a:p>
                  </a:txBody>
                  <a:tcPr/>
                </a:tc>
                <a:tc>
                  <a:txBody>
                    <a:bodyPr/>
                    <a:lstStyle/>
                    <a:p>
                      <a:pPr lvl="0">
                        <a:buNone/>
                      </a:pPr>
                      <a:r>
                        <a:rPr lang="en-US" sz="1400"/>
                        <a:t>Mitigation</a:t>
                      </a:r>
                    </a:p>
                  </a:txBody>
                  <a:tcPr/>
                </a:tc>
                <a:tc>
                  <a:txBody>
                    <a:bodyPr/>
                    <a:lstStyle/>
                    <a:p>
                      <a:pPr lvl="0">
                        <a:buNone/>
                      </a:pPr>
                      <a:r>
                        <a:rPr lang="en-US" sz="1400"/>
                        <a:t>Owner</a:t>
                      </a:r>
                    </a:p>
                  </a:txBody>
                  <a:tcPr/>
                </a:tc>
                <a:tc>
                  <a:txBody>
                    <a:bodyPr/>
                    <a:lstStyle/>
                    <a:p>
                      <a:pPr lvl="0">
                        <a:buNone/>
                      </a:pPr>
                      <a:r>
                        <a:rPr lang="en-US" sz="1400"/>
                        <a:t>Deadline</a:t>
                      </a:r>
                    </a:p>
                  </a:txBody>
                  <a:tcPr/>
                </a:tc>
                <a:extLst>
                  <a:ext uri="{0D108BD9-81ED-4DB2-BD59-A6C34878D82A}">
                    <a16:rowId xmlns:a16="http://schemas.microsoft.com/office/drawing/2014/main" val="2506274107"/>
                  </a:ext>
                </a:extLst>
              </a:tr>
              <a:tr h="1124320">
                <a:tc>
                  <a:txBody>
                    <a:bodyPr/>
                    <a:lstStyle/>
                    <a:p>
                      <a:r>
                        <a:rPr lang="en-US" sz="1400"/>
                        <a:t>T02</a:t>
                      </a:r>
                    </a:p>
                  </a:txBody>
                  <a:tcPr/>
                </a:tc>
                <a:tc>
                  <a:txBody>
                    <a:bodyPr/>
                    <a:lstStyle/>
                    <a:p>
                      <a:r>
                        <a:rPr lang="en-US" sz="1400"/>
                        <a:t>Wrongful Request of Data</a:t>
                      </a:r>
                    </a:p>
                  </a:txBody>
                  <a:tcPr/>
                </a:tc>
                <a:tc>
                  <a:txBody>
                    <a:bodyPr/>
                    <a:lstStyle/>
                    <a:p>
                      <a:pPr lvl="0">
                        <a:buNone/>
                      </a:pPr>
                      <a:r>
                        <a:rPr lang="en-US" sz="1400"/>
                        <a:t>Information Disclosure</a:t>
                      </a:r>
                    </a:p>
                  </a:txBody>
                  <a:tcPr/>
                </a:tc>
                <a:tc>
                  <a:txBody>
                    <a:bodyPr/>
                    <a:lstStyle/>
                    <a:p>
                      <a:r>
                        <a:rPr lang="en-US" sz="1400"/>
                        <a:t>3</a:t>
                      </a:r>
                    </a:p>
                  </a:txBody>
                  <a:tcPr/>
                </a:tc>
                <a:tc>
                  <a:txBody>
                    <a:bodyPr/>
                    <a:lstStyle/>
                    <a:p>
                      <a:pPr lvl="0">
                        <a:buNone/>
                      </a:pPr>
                      <a:r>
                        <a:rPr lang="en-US" sz="1400"/>
                        <a:t>3</a:t>
                      </a:r>
                    </a:p>
                  </a:txBody>
                  <a:tcPr/>
                </a:tc>
                <a:tc>
                  <a:txBody>
                    <a:bodyPr/>
                    <a:lstStyle/>
                    <a:p>
                      <a:r>
                        <a:rPr lang="en-US" sz="1400"/>
                        <a:t>Mitigation</a:t>
                      </a:r>
                    </a:p>
                  </a:txBody>
                  <a:tcPr/>
                </a:tc>
                <a:tc>
                  <a:txBody>
                    <a:bodyPr/>
                    <a:lstStyle/>
                    <a:p>
                      <a:pPr lvl="0">
                        <a:buNone/>
                      </a:pPr>
                      <a:r>
                        <a:rPr lang="en-US" sz="1400"/>
                        <a:t>Monitor where the user is requesting data from, if it's not an approved IP cancel the request. Also ensure that it is from an employee's account.</a:t>
                      </a:r>
                    </a:p>
                  </a:txBody>
                  <a:tcPr/>
                </a:tc>
                <a:tc>
                  <a:txBody>
                    <a:bodyPr/>
                    <a:lstStyle/>
                    <a:p>
                      <a:pPr lvl="0">
                        <a:buNone/>
                      </a:pPr>
                      <a:r>
                        <a:rPr lang="en-US" sz="1400"/>
                        <a:t>Security Team</a:t>
                      </a:r>
                    </a:p>
                  </a:txBody>
                  <a:tcPr/>
                </a:tc>
                <a:tc>
                  <a:txBody>
                    <a:bodyPr/>
                    <a:lstStyle/>
                    <a:p>
                      <a:pPr lvl="0">
                        <a:buNone/>
                      </a:pPr>
                      <a:r>
                        <a:rPr lang="en-US" sz="1400"/>
                        <a:t>On-Going</a:t>
                      </a:r>
                    </a:p>
                  </a:txBody>
                  <a:tcPr/>
                </a:tc>
                <a:extLst>
                  <a:ext uri="{0D108BD9-81ED-4DB2-BD59-A6C34878D82A}">
                    <a16:rowId xmlns:a16="http://schemas.microsoft.com/office/drawing/2014/main" val="2151985841"/>
                  </a:ext>
                </a:extLst>
              </a:tr>
              <a:tr h="1014630">
                <a:tc>
                  <a:txBody>
                    <a:bodyPr/>
                    <a:lstStyle/>
                    <a:p>
                      <a:r>
                        <a:rPr lang="en-US" sz="1400"/>
                        <a:t>T03</a:t>
                      </a:r>
                    </a:p>
                  </a:txBody>
                  <a:tcPr/>
                </a:tc>
                <a:tc>
                  <a:txBody>
                    <a:bodyPr/>
                    <a:lstStyle/>
                    <a:p>
                      <a:r>
                        <a:rPr lang="en-US" sz="1400"/>
                        <a:t>Access to too much information</a:t>
                      </a:r>
                    </a:p>
                  </a:txBody>
                  <a:tcPr/>
                </a:tc>
                <a:tc>
                  <a:txBody>
                    <a:bodyPr/>
                    <a:lstStyle/>
                    <a:p>
                      <a:pPr lvl="0">
                        <a:buNone/>
                      </a:pPr>
                      <a:r>
                        <a:rPr lang="en-US" sz="1400"/>
                        <a:t>Elevation of Privilege</a:t>
                      </a:r>
                    </a:p>
                  </a:txBody>
                  <a:tcPr/>
                </a:tc>
                <a:tc>
                  <a:txBody>
                    <a:bodyPr/>
                    <a:lstStyle/>
                    <a:p>
                      <a:r>
                        <a:rPr lang="en-US" sz="1400"/>
                        <a:t>2</a:t>
                      </a:r>
                    </a:p>
                  </a:txBody>
                  <a:tcPr/>
                </a:tc>
                <a:tc>
                  <a:txBody>
                    <a:bodyPr/>
                    <a:lstStyle/>
                    <a:p>
                      <a:pPr lvl="0">
                        <a:buNone/>
                      </a:pPr>
                      <a:r>
                        <a:rPr lang="en-US" sz="1400"/>
                        <a:t>3</a:t>
                      </a:r>
                    </a:p>
                  </a:txBody>
                  <a:tcPr/>
                </a:tc>
                <a:tc>
                  <a:txBody>
                    <a:bodyPr/>
                    <a:lstStyle/>
                    <a:p>
                      <a:r>
                        <a:rPr lang="en-US" sz="1400"/>
                        <a:t>Mitigation</a:t>
                      </a:r>
                    </a:p>
                  </a:txBody>
                  <a:tcPr/>
                </a:tc>
                <a:tc>
                  <a:txBody>
                    <a:bodyPr/>
                    <a:lstStyle/>
                    <a:p>
                      <a:pPr lvl="0">
                        <a:buNone/>
                      </a:pPr>
                      <a:r>
                        <a:rPr lang="en-US" sz="1400"/>
                        <a:t>Give user the minimum number of permissions to be able to do their job.</a:t>
                      </a:r>
                    </a:p>
                  </a:txBody>
                  <a:tcPr/>
                </a:tc>
                <a:tc>
                  <a:txBody>
                    <a:bodyPr/>
                    <a:lstStyle/>
                    <a:p>
                      <a:pPr lvl="0">
                        <a:buNone/>
                      </a:pPr>
                      <a:r>
                        <a:rPr lang="en-US" sz="1400"/>
                        <a:t>Development Team</a:t>
                      </a:r>
                    </a:p>
                  </a:txBody>
                  <a:tcPr/>
                </a:tc>
                <a:tc>
                  <a:txBody>
                    <a:bodyPr/>
                    <a:lstStyle/>
                    <a:p>
                      <a:pPr lvl="0">
                        <a:buNone/>
                      </a:pPr>
                      <a:r>
                        <a:rPr lang="en-US" sz="1400"/>
                        <a:t>Sprint 1</a:t>
                      </a:r>
                    </a:p>
                  </a:txBody>
                  <a:tcPr/>
                </a:tc>
                <a:extLst>
                  <a:ext uri="{0D108BD9-81ED-4DB2-BD59-A6C34878D82A}">
                    <a16:rowId xmlns:a16="http://schemas.microsoft.com/office/drawing/2014/main" val="2958165989"/>
                  </a:ext>
                </a:extLst>
              </a:tr>
              <a:tr h="1014630">
                <a:tc>
                  <a:txBody>
                    <a:bodyPr/>
                    <a:lstStyle/>
                    <a:p>
                      <a:r>
                        <a:rPr lang="en-US" sz="1400"/>
                        <a:t>T04</a:t>
                      </a:r>
                    </a:p>
                  </a:txBody>
                  <a:tcPr/>
                </a:tc>
                <a:tc>
                  <a:txBody>
                    <a:bodyPr/>
                    <a:lstStyle/>
                    <a:p>
                      <a:r>
                        <a:rPr lang="en-US" sz="1400"/>
                        <a:t>Account Breach</a:t>
                      </a:r>
                    </a:p>
                  </a:txBody>
                  <a:tcPr/>
                </a:tc>
                <a:tc>
                  <a:txBody>
                    <a:bodyPr/>
                    <a:lstStyle/>
                    <a:p>
                      <a:pPr lvl="0">
                        <a:buNone/>
                      </a:pPr>
                      <a:r>
                        <a:rPr lang="en-US" sz="1400"/>
                        <a:t>Spoofing</a:t>
                      </a:r>
                    </a:p>
                  </a:txBody>
                  <a:tcPr/>
                </a:tc>
                <a:tc>
                  <a:txBody>
                    <a:bodyPr/>
                    <a:lstStyle/>
                    <a:p>
                      <a:r>
                        <a:rPr lang="en-US" sz="1400"/>
                        <a:t>4</a:t>
                      </a:r>
                    </a:p>
                  </a:txBody>
                  <a:tcPr/>
                </a:tc>
                <a:tc>
                  <a:txBody>
                    <a:bodyPr/>
                    <a:lstStyle/>
                    <a:p>
                      <a:pPr lvl="0">
                        <a:buNone/>
                      </a:pPr>
                      <a:r>
                        <a:rPr lang="en-US" sz="1400"/>
                        <a:t>5</a:t>
                      </a:r>
                    </a:p>
                  </a:txBody>
                  <a:tcPr/>
                </a:tc>
                <a:tc>
                  <a:txBody>
                    <a:bodyPr/>
                    <a:lstStyle/>
                    <a:p>
                      <a:r>
                        <a:rPr lang="en-US" sz="1400"/>
                        <a:t>Mitigation</a:t>
                      </a:r>
                    </a:p>
                  </a:txBody>
                  <a:tcPr/>
                </a:tc>
                <a:tc>
                  <a:txBody>
                    <a:bodyPr/>
                    <a:lstStyle/>
                    <a:p>
                      <a:pPr lvl="0">
                        <a:buNone/>
                      </a:pPr>
                      <a:r>
                        <a:rPr lang="en-US" sz="1400"/>
                        <a:t>Appropriately </a:t>
                      </a:r>
                      <a:r>
                        <a:rPr lang="en-US" sz="1400" err="1"/>
                        <a:t>authorise</a:t>
                      </a:r>
                      <a:r>
                        <a:rPr lang="en-US" sz="1400"/>
                        <a:t> the user and introduce integrity checks (such as Hashes and Digital Signatures</a:t>
                      </a:r>
                    </a:p>
                  </a:txBody>
                  <a:tcPr/>
                </a:tc>
                <a:tc>
                  <a:txBody>
                    <a:bodyPr/>
                    <a:lstStyle/>
                    <a:p>
                      <a:pPr lvl="0">
                        <a:buNone/>
                      </a:pPr>
                      <a:r>
                        <a:rPr lang="en-US" sz="1400"/>
                        <a:t>Security Team / Development Team</a:t>
                      </a:r>
                    </a:p>
                  </a:txBody>
                  <a:tcPr/>
                </a:tc>
                <a:tc>
                  <a:txBody>
                    <a:bodyPr/>
                    <a:lstStyle/>
                    <a:p>
                      <a:pPr lvl="0">
                        <a:buNone/>
                      </a:pPr>
                      <a:r>
                        <a:rPr lang="en-US" sz="1400"/>
                        <a:t>Sprint 2</a:t>
                      </a:r>
                    </a:p>
                  </a:txBody>
                  <a:tcPr/>
                </a:tc>
                <a:extLst>
                  <a:ext uri="{0D108BD9-81ED-4DB2-BD59-A6C34878D82A}">
                    <a16:rowId xmlns:a16="http://schemas.microsoft.com/office/drawing/2014/main" val="3502309612"/>
                  </a:ext>
                </a:extLst>
              </a:tr>
              <a:tr h="850095">
                <a:tc>
                  <a:txBody>
                    <a:bodyPr/>
                    <a:lstStyle/>
                    <a:p>
                      <a:pPr lvl="0">
                        <a:buNone/>
                      </a:pPr>
                      <a:r>
                        <a:rPr lang="en-US" sz="1400"/>
                        <a:t>T05</a:t>
                      </a:r>
                    </a:p>
                  </a:txBody>
                  <a:tcPr/>
                </a:tc>
                <a:tc>
                  <a:txBody>
                    <a:bodyPr/>
                    <a:lstStyle/>
                    <a:p>
                      <a:pPr lvl="0">
                        <a:buNone/>
                      </a:pPr>
                      <a:r>
                        <a:rPr lang="en-US" sz="1400"/>
                        <a:t>Manipulation of Data</a:t>
                      </a:r>
                    </a:p>
                  </a:txBody>
                  <a:tcPr/>
                </a:tc>
                <a:tc>
                  <a:txBody>
                    <a:bodyPr/>
                    <a:lstStyle/>
                    <a:p>
                      <a:pPr lvl="0">
                        <a:buNone/>
                      </a:pPr>
                      <a:r>
                        <a:rPr lang="en-US" sz="1400"/>
                        <a:t>Tampering</a:t>
                      </a:r>
                    </a:p>
                  </a:txBody>
                  <a:tcPr/>
                </a:tc>
                <a:tc>
                  <a:txBody>
                    <a:bodyPr/>
                    <a:lstStyle/>
                    <a:p>
                      <a:pPr lvl="0">
                        <a:buNone/>
                      </a:pPr>
                      <a:r>
                        <a:rPr lang="en-US" sz="1400"/>
                        <a:t>3</a:t>
                      </a:r>
                    </a:p>
                  </a:txBody>
                  <a:tcPr/>
                </a:tc>
                <a:tc>
                  <a:txBody>
                    <a:bodyPr/>
                    <a:lstStyle/>
                    <a:p>
                      <a:pPr lvl="0">
                        <a:buNone/>
                      </a:pPr>
                      <a:r>
                        <a:rPr lang="en-US" sz="1400"/>
                        <a:t>3</a:t>
                      </a:r>
                    </a:p>
                  </a:txBody>
                  <a:tcPr/>
                </a:tc>
                <a:tc>
                  <a:txBody>
                    <a:bodyPr/>
                    <a:lstStyle/>
                    <a:p>
                      <a:pPr lvl="0">
                        <a:buNone/>
                      </a:pPr>
                      <a:r>
                        <a:rPr lang="en-US" sz="1400"/>
                        <a:t>Mitigation</a:t>
                      </a:r>
                    </a:p>
                  </a:txBody>
                  <a:tcPr/>
                </a:tc>
                <a:tc>
                  <a:txBody>
                    <a:bodyPr/>
                    <a:lstStyle/>
                    <a:p>
                      <a:pPr lvl="0">
                        <a:buNone/>
                      </a:pPr>
                      <a:r>
                        <a:rPr lang="en-US" sz="1400"/>
                        <a:t>Implement appropriate </a:t>
                      </a:r>
                      <a:r>
                        <a:rPr lang="en-US" sz="1400" err="1"/>
                        <a:t>authorisation</a:t>
                      </a:r>
                      <a:r>
                        <a:rPr lang="en-US" sz="1400"/>
                        <a:t> measures and introduce integrity checks, such as Hashes.</a:t>
                      </a:r>
                    </a:p>
                  </a:txBody>
                  <a:tcPr/>
                </a:tc>
                <a:tc>
                  <a:txBody>
                    <a:bodyPr/>
                    <a:lstStyle/>
                    <a:p>
                      <a:pPr lvl="0">
                        <a:buNone/>
                      </a:pPr>
                      <a:r>
                        <a:rPr lang="en-US" sz="1400"/>
                        <a:t>Development Team</a:t>
                      </a:r>
                    </a:p>
                  </a:txBody>
                  <a:tcPr/>
                </a:tc>
                <a:tc>
                  <a:txBody>
                    <a:bodyPr/>
                    <a:lstStyle/>
                    <a:p>
                      <a:pPr lvl="0">
                        <a:buNone/>
                      </a:pPr>
                      <a:r>
                        <a:rPr lang="en-US" sz="1400"/>
                        <a:t>Sprint 1</a:t>
                      </a:r>
                    </a:p>
                  </a:txBody>
                  <a:tcPr/>
                </a:tc>
                <a:extLst>
                  <a:ext uri="{0D108BD9-81ED-4DB2-BD59-A6C34878D82A}">
                    <a16:rowId xmlns:a16="http://schemas.microsoft.com/office/drawing/2014/main" val="2344900147"/>
                  </a:ext>
                </a:extLst>
              </a:tr>
              <a:tr h="850095">
                <a:tc>
                  <a:txBody>
                    <a:bodyPr/>
                    <a:lstStyle/>
                    <a:p>
                      <a:pPr lvl="0">
                        <a:buNone/>
                      </a:pPr>
                      <a:r>
                        <a:rPr lang="en-US" sz="1400"/>
                        <a:t>T06</a:t>
                      </a:r>
                    </a:p>
                  </a:txBody>
                  <a:tcPr/>
                </a:tc>
                <a:tc>
                  <a:txBody>
                    <a:bodyPr/>
                    <a:lstStyle/>
                    <a:p>
                      <a:pPr lvl="0">
                        <a:buNone/>
                      </a:pPr>
                      <a:r>
                        <a:rPr lang="en-US" sz="1400"/>
                        <a:t>DDoS Attack</a:t>
                      </a:r>
                    </a:p>
                  </a:txBody>
                  <a:tcPr/>
                </a:tc>
                <a:tc>
                  <a:txBody>
                    <a:bodyPr/>
                    <a:lstStyle/>
                    <a:p>
                      <a:pPr lvl="0">
                        <a:buNone/>
                      </a:pPr>
                      <a:r>
                        <a:rPr lang="en-US" sz="1400"/>
                        <a:t>Denial of Service</a:t>
                      </a:r>
                    </a:p>
                  </a:txBody>
                  <a:tcPr/>
                </a:tc>
                <a:tc>
                  <a:txBody>
                    <a:bodyPr/>
                    <a:lstStyle/>
                    <a:p>
                      <a:pPr lvl="0">
                        <a:buNone/>
                      </a:pPr>
                      <a:r>
                        <a:rPr lang="en-US" sz="1400"/>
                        <a:t>1</a:t>
                      </a:r>
                    </a:p>
                  </a:txBody>
                  <a:tcPr/>
                </a:tc>
                <a:tc>
                  <a:txBody>
                    <a:bodyPr/>
                    <a:lstStyle/>
                    <a:p>
                      <a:pPr lvl="0">
                        <a:buNone/>
                      </a:pPr>
                      <a:r>
                        <a:rPr lang="en-US" sz="1400"/>
                        <a:t>2</a:t>
                      </a:r>
                    </a:p>
                  </a:txBody>
                  <a:tcPr/>
                </a:tc>
                <a:tc>
                  <a:txBody>
                    <a:bodyPr/>
                    <a:lstStyle/>
                    <a:p>
                      <a:pPr lvl="0">
                        <a:buNone/>
                      </a:pPr>
                      <a:r>
                        <a:rPr lang="en-US" sz="1400"/>
                        <a:t>Mitigation</a:t>
                      </a:r>
                    </a:p>
                  </a:txBody>
                  <a:tcPr/>
                </a:tc>
                <a:tc>
                  <a:txBody>
                    <a:bodyPr/>
                    <a:lstStyle/>
                    <a:p>
                      <a:pPr lvl="0">
                        <a:buNone/>
                      </a:pPr>
                      <a:r>
                        <a:rPr lang="en-US" sz="1400" b="0" i="0" u="none" strike="noStrike" noProof="0">
                          <a:latin typeface="Aptos"/>
                        </a:rPr>
                        <a:t>Network monitoring to ensure packets are from an authorised user</a:t>
                      </a:r>
                      <a:endParaRPr lang="en-US" sz="1400"/>
                    </a:p>
                  </a:txBody>
                  <a:tcPr/>
                </a:tc>
                <a:tc>
                  <a:txBody>
                    <a:bodyPr/>
                    <a:lstStyle/>
                    <a:p>
                      <a:pPr lvl="0">
                        <a:buNone/>
                      </a:pPr>
                      <a:r>
                        <a:rPr lang="en-US" sz="1400" b="0" i="0" u="none" strike="noStrike" noProof="0">
                          <a:latin typeface="Aptos"/>
                        </a:rPr>
                        <a:t>Development Team</a:t>
                      </a:r>
                    </a:p>
                  </a:txBody>
                  <a:tcPr/>
                </a:tc>
                <a:tc>
                  <a:txBody>
                    <a:bodyPr/>
                    <a:lstStyle/>
                    <a:p>
                      <a:pPr lvl="0">
                        <a:buNone/>
                      </a:pPr>
                      <a:r>
                        <a:rPr lang="en-US" sz="1400" b="0" i="0" u="none" strike="noStrike" noProof="0">
                          <a:latin typeface="Aptos"/>
                        </a:rPr>
                        <a:t>Sprint 2</a:t>
                      </a:r>
                      <a:endParaRPr lang="en-US"/>
                    </a:p>
                  </a:txBody>
                  <a:tcPr/>
                </a:tc>
                <a:extLst>
                  <a:ext uri="{0D108BD9-81ED-4DB2-BD59-A6C34878D82A}">
                    <a16:rowId xmlns:a16="http://schemas.microsoft.com/office/drawing/2014/main" val="1400334321"/>
                  </a:ext>
                </a:extLst>
              </a:tr>
              <a:tr h="850095">
                <a:tc>
                  <a:txBody>
                    <a:bodyPr/>
                    <a:lstStyle/>
                    <a:p>
                      <a:pPr lvl="0">
                        <a:buNone/>
                      </a:pPr>
                      <a:r>
                        <a:rPr lang="en-US" sz="1400"/>
                        <a:t>T07</a:t>
                      </a:r>
                    </a:p>
                  </a:txBody>
                  <a:tcPr/>
                </a:tc>
                <a:tc>
                  <a:txBody>
                    <a:bodyPr/>
                    <a:lstStyle/>
                    <a:p>
                      <a:pPr lvl="0">
                        <a:buNone/>
                      </a:pPr>
                      <a:r>
                        <a:rPr lang="en-US" sz="1400"/>
                        <a:t>Repudiation Attack</a:t>
                      </a:r>
                    </a:p>
                  </a:txBody>
                  <a:tcPr/>
                </a:tc>
                <a:tc>
                  <a:txBody>
                    <a:bodyPr/>
                    <a:lstStyle/>
                    <a:p>
                      <a:pPr lvl="0">
                        <a:buNone/>
                      </a:pPr>
                      <a:r>
                        <a:rPr lang="en-US" sz="1400"/>
                        <a:t>Repudiation</a:t>
                      </a:r>
                    </a:p>
                  </a:txBody>
                  <a:tcPr/>
                </a:tc>
                <a:tc>
                  <a:txBody>
                    <a:bodyPr/>
                    <a:lstStyle/>
                    <a:p>
                      <a:pPr lvl="0">
                        <a:buNone/>
                      </a:pPr>
                      <a:r>
                        <a:rPr lang="en-US" sz="1400"/>
                        <a:t>2</a:t>
                      </a:r>
                    </a:p>
                  </a:txBody>
                  <a:tcPr/>
                </a:tc>
                <a:tc>
                  <a:txBody>
                    <a:bodyPr/>
                    <a:lstStyle/>
                    <a:p>
                      <a:pPr lvl="0">
                        <a:buNone/>
                      </a:pPr>
                      <a:r>
                        <a:rPr lang="en-US" sz="1400"/>
                        <a:t>3</a:t>
                      </a:r>
                    </a:p>
                  </a:txBody>
                  <a:tcPr/>
                </a:tc>
                <a:tc>
                  <a:txBody>
                    <a:bodyPr/>
                    <a:lstStyle/>
                    <a:p>
                      <a:pPr lvl="0">
                        <a:buNone/>
                      </a:pPr>
                      <a:r>
                        <a:rPr lang="en-US" sz="1400"/>
                        <a:t>Mitigation</a:t>
                      </a:r>
                    </a:p>
                  </a:txBody>
                  <a:tcPr/>
                </a:tc>
                <a:tc>
                  <a:txBody>
                    <a:bodyPr/>
                    <a:lstStyle/>
                    <a:p>
                      <a:pPr lvl="0">
                        <a:buNone/>
                      </a:pPr>
                      <a:r>
                        <a:rPr lang="en-US" sz="1400" b="0" i="0" u="none" strike="noStrike" noProof="0">
                          <a:latin typeface="Aptos"/>
                        </a:rPr>
                        <a:t>Ensure appropriate authorisation is put in place, check audit logs and timestamps</a:t>
                      </a:r>
                      <a:endParaRPr lang="en-US" sz="1400"/>
                    </a:p>
                  </a:txBody>
                  <a:tcPr/>
                </a:tc>
                <a:tc>
                  <a:txBody>
                    <a:bodyPr/>
                    <a:lstStyle/>
                    <a:p>
                      <a:pPr lvl="0">
                        <a:buNone/>
                      </a:pPr>
                      <a:r>
                        <a:rPr lang="en-US" sz="1400" b="0" i="0" u="none" strike="noStrike" noProof="0">
                          <a:latin typeface="Aptos"/>
                        </a:rPr>
                        <a:t>Security Team</a:t>
                      </a:r>
                    </a:p>
                  </a:txBody>
                  <a:tcPr/>
                </a:tc>
                <a:tc>
                  <a:txBody>
                    <a:bodyPr/>
                    <a:lstStyle/>
                    <a:p>
                      <a:pPr lvl="0">
                        <a:buNone/>
                      </a:pPr>
                      <a:r>
                        <a:rPr lang="en-US" sz="1400" b="0" i="0" u="none" strike="noStrike" noProof="0">
                          <a:latin typeface="Aptos"/>
                        </a:rPr>
                        <a:t>On-going</a:t>
                      </a:r>
                    </a:p>
                  </a:txBody>
                  <a:tcPr/>
                </a:tc>
                <a:extLst>
                  <a:ext uri="{0D108BD9-81ED-4DB2-BD59-A6C34878D82A}">
                    <a16:rowId xmlns:a16="http://schemas.microsoft.com/office/drawing/2014/main" val="1477767529"/>
                  </a:ext>
                </a:extLst>
              </a:tr>
            </a:tbl>
          </a:graphicData>
        </a:graphic>
      </p:graphicFrame>
    </p:spTree>
    <p:extLst>
      <p:ext uri="{BB962C8B-B14F-4D97-AF65-F5344CB8AC3E}">
        <p14:creationId xmlns:p14="http://schemas.microsoft.com/office/powerpoint/2010/main" val="2750585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3CAB-ED2C-E075-92F4-5E2732318078}"/>
              </a:ext>
            </a:extLst>
          </p:cNvPr>
          <p:cNvSpPr>
            <a:spLocks noGrp="1"/>
          </p:cNvSpPr>
          <p:nvPr>
            <p:ph type="title"/>
          </p:nvPr>
        </p:nvSpPr>
        <p:spPr>
          <a:xfrm>
            <a:off x="838200" y="20068"/>
            <a:ext cx="10515600" cy="1325563"/>
          </a:xfrm>
        </p:spPr>
        <p:txBody>
          <a:bodyPr/>
          <a:lstStyle/>
          <a:p>
            <a:pPr algn="ctr"/>
            <a:r>
              <a:rPr lang="en-US" err="1"/>
              <a:t>Defence</a:t>
            </a:r>
            <a:r>
              <a:rPr lang="en-US"/>
              <a:t> Ventures Software Development Plan</a:t>
            </a:r>
          </a:p>
        </p:txBody>
      </p:sp>
      <p:sp>
        <p:nvSpPr>
          <p:cNvPr id="3" name="Content Placeholder 2">
            <a:extLst>
              <a:ext uri="{FF2B5EF4-FFF2-40B4-BE49-F238E27FC236}">
                <a16:creationId xmlns:a16="http://schemas.microsoft.com/office/drawing/2014/main" id="{3DEBCAF9-D6CD-FD33-CF7D-73DA7D1BF4EA}"/>
              </a:ext>
            </a:extLst>
          </p:cNvPr>
          <p:cNvSpPr>
            <a:spLocks noGrp="1"/>
          </p:cNvSpPr>
          <p:nvPr>
            <p:ph idx="1"/>
          </p:nvPr>
        </p:nvSpPr>
        <p:spPr>
          <a:xfrm>
            <a:off x="4313" y="1221775"/>
            <a:ext cx="6087373" cy="5515904"/>
          </a:xfrm>
        </p:spPr>
        <p:txBody>
          <a:bodyPr vert="horz" lIns="91440" tIns="45720" rIns="91440" bIns="45720" rtlCol="0" anchor="t">
            <a:noAutofit/>
          </a:bodyPr>
          <a:lstStyle/>
          <a:p>
            <a:pPr marL="457200" indent="-457200">
              <a:buAutoNum type="arabicPeriod"/>
            </a:pPr>
            <a:r>
              <a:rPr lang="en-US" sz="1400">
                <a:latin typeface="Montserrat"/>
              </a:rPr>
              <a:t>Security Properties in the Development Lifecycle </a:t>
            </a:r>
          </a:p>
          <a:p>
            <a:pPr marL="914400" lvl="1">
              <a:buFont typeface="Courier New"/>
              <a:buChar char="o"/>
            </a:pPr>
            <a:r>
              <a:rPr lang="en-US" sz="1100">
                <a:latin typeface="Montserrat"/>
              </a:rPr>
              <a:t>Confidentiality – Users will have bare minimum access to </a:t>
            </a:r>
            <a:r>
              <a:rPr lang="en-US" sz="1100" err="1">
                <a:latin typeface="Montserrat"/>
              </a:rPr>
              <a:t>ShieldX</a:t>
            </a:r>
            <a:r>
              <a:rPr lang="en-US" sz="1100">
                <a:latin typeface="Montserrat"/>
              </a:rPr>
              <a:t> and sensitive data will be encrypted</a:t>
            </a:r>
          </a:p>
          <a:p>
            <a:pPr marL="914400" lvl="1">
              <a:buFont typeface="Courier New"/>
              <a:buChar char="o"/>
            </a:pPr>
            <a:r>
              <a:rPr lang="en-US" sz="1100">
                <a:latin typeface="Montserrat"/>
              </a:rPr>
              <a:t>Integrity – All important data and logs will have integrity safeguards in place and multi-factor authentication will be put in place for accounts.</a:t>
            </a:r>
          </a:p>
          <a:p>
            <a:pPr marL="914400" lvl="1">
              <a:buFont typeface="Courier New"/>
              <a:buChar char="o"/>
            </a:pPr>
            <a:r>
              <a:rPr lang="en-US" sz="1100">
                <a:latin typeface="Montserrat"/>
              </a:rPr>
              <a:t>Availability – Data packets in networks will be monitored and </a:t>
            </a:r>
            <a:r>
              <a:rPr lang="en-US" sz="1100" err="1">
                <a:latin typeface="Montserrat"/>
              </a:rPr>
              <a:t>ShieldX</a:t>
            </a:r>
            <a:r>
              <a:rPr lang="en-US" sz="1100">
                <a:latin typeface="Montserrat"/>
              </a:rPr>
              <a:t> will remove redundancies in its systems to ensure continuity.</a:t>
            </a:r>
          </a:p>
          <a:p>
            <a:pPr marL="457200" indent="-457200">
              <a:buAutoNum type="arabicPeriod"/>
            </a:pPr>
            <a:r>
              <a:rPr lang="en-US" sz="1400">
                <a:latin typeface="Montserrat"/>
              </a:rPr>
              <a:t>Securing the Development Environment</a:t>
            </a:r>
          </a:p>
          <a:p>
            <a:pPr marL="914400" lvl="1">
              <a:buFont typeface="Courier New" panose="020B0604020202020204" pitchFamily="34" charset="0"/>
              <a:buChar char="o"/>
            </a:pPr>
            <a:r>
              <a:rPr lang="en-US" sz="1100">
                <a:latin typeface="Montserrat"/>
              </a:rPr>
              <a:t>Access Control in Development – Only users with permissions can read or alter source code.</a:t>
            </a:r>
          </a:p>
          <a:p>
            <a:pPr marL="914400" lvl="1">
              <a:buFont typeface="Courier New" panose="020B0604020202020204" pitchFamily="34" charset="0"/>
              <a:buChar char="o"/>
            </a:pPr>
            <a:r>
              <a:rPr lang="en-US" sz="1100">
                <a:latin typeface="Montserrat"/>
              </a:rPr>
              <a:t>Isolation – Develop </a:t>
            </a:r>
            <a:r>
              <a:rPr lang="en-US" sz="1100" err="1">
                <a:latin typeface="Montserrat"/>
              </a:rPr>
              <a:t>ShieldX</a:t>
            </a:r>
            <a:r>
              <a:rPr lang="en-US" sz="1100">
                <a:latin typeface="Montserrat"/>
              </a:rPr>
              <a:t> in isolated environments to prevent unwanted access. </a:t>
            </a:r>
          </a:p>
          <a:p>
            <a:pPr marL="914400" lvl="1">
              <a:buFont typeface="Courier New" panose="020B0604020202020204" pitchFamily="34" charset="0"/>
              <a:buChar char="o"/>
            </a:pPr>
            <a:r>
              <a:rPr lang="en-US" sz="1100">
                <a:latin typeface="Montserrat"/>
              </a:rPr>
              <a:t>Frequent Audits – Conduct frequent security audits to resolve possible security threats early.</a:t>
            </a:r>
          </a:p>
          <a:p>
            <a:pPr marL="457200" indent="-457200">
              <a:buAutoNum type="arabicPeriod"/>
            </a:pPr>
            <a:r>
              <a:rPr lang="en-US" sz="1400">
                <a:latin typeface="Montserrat"/>
              </a:rPr>
              <a:t>Use of Appropriate Tools for Secure Development</a:t>
            </a:r>
          </a:p>
          <a:p>
            <a:pPr marL="914400" lvl="1">
              <a:buFont typeface="Courier New,monospace" panose="020B0604020202020204" pitchFamily="34" charset="0"/>
              <a:buChar char="o"/>
            </a:pPr>
            <a:r>
              <a:rPr lang="en-US" sz="1100">
                <a:latin typeface="Montserrat"/>
              </a:rPr>
              <a:t>Dynamic Analysis Tools – Incorporate tools such as OWASP ZAP to find security flaws in code.</a:t>
            </a:r>
          </a:p>
          <a:p>
            <a:pPr marL="914400" lvl="1">
              <a:buFont typeface="Courier New,monospace" panose="020B0604020202020204" pitchFamily="34" charset="0"/>
              <a:buChar char="o"/>
            </a:pPr>
            <a:r>
              <a:rPr lang="en-US" sz="1100">
                <a:latin typeface="Montserrat"/>
              </a:rPr>
              <a:t>Dependency Scanners – Check dependencies for vulnerabilities to make sure third-party libraries are safe.</a:t>
            </a:r>
          </a:p>
          <a:p>
            <a:pPr marL="914400" lvl="1">
              <a:buFont typeface="Courier New,monospace" panose="020B0604020202020204" pitchFamily="34" charset="0"/>
              <a:buChar char="o"/>
            </a:pPr>
            <a:r>
              <a:rPr lang="en-US" sz="1100">
                <a:latin typeface="Montserrat"/>
              </a:rPr>
              <a:t>Threat Modelling Tools – Using tools like Thread Dragon, map potential vulnerabilities and control measures. Use the threat model as a guide to mitigate threats.</a:t>
            </a:r>
            <a:endParaRPr lang="en-US"/>
          </a:p>
          <a:p>
            <a:pPr marL="457200" indent="-457200">
              <a:buAutoNum type="arabicPeriod"/>
            </a:pPr>
            <a:r>
              <a:rPr lang="en-US" sz="1400">
                <a:latin typeface="Montserrat"/>
              </a:rPr>
              <a:t>Secure Development Practices</a:t>
            </a:r>
            <a:endParaRPr lang="en-US"/>
          </a:p>
          <a:p>
            <a:pPr marL="914400" lvl="1" indent="-285750">
              <a:buFont typeface="Courier New,monospace"/>
              <a:buChar char="o"/>
            </a:pPr>
            <a:r>
              <a:rPr lang="en-US" sz="1100">
                <a:latin typeface="Montserrat"/>
              </a:rPr>
              <a:t>Secure by Design – Every phases of the software development lifecycle incorporate security needs, such as audit trail tracking and access controls for </a:t>
            </a:r>
            <a:r>
              <a:rPr lang="en-US" sz="1100" err="1">
                <a:latin typeface="Montserrat"/>
              </a:rPr>
              <a:t>ShieldX</a:t>
            </a:r>
            <a:r>
              <a:rPr lang="en-US" sz="1100">
                <a:latin typeface="Montserrat"/>
              </a:rPr>
              <a:t> features.</a:t>
            </a:r>
            <a:endParaRPr lang="en-US"/>
          </a:p>
          <a:p>
            <a:pPr lvl="1" indent="0">
              <a:buNone/>
            </a:pPr>
            <a:endParaRPr lang="en-US" sz="1100">
              <a:latin typeface="Montserrat"/>
            </a:endParaRPr>
          </a:p>
        </p:txBody>
      </p:sp>
      <p:sp>
        <p:nvSpPr>
          <p:cNvPr id="5" name="Content Placeholder 2">
            <a:extLst>
              <a:ext uri="{FF2B5EF4-FFF2-40B4-BE49-F238E27FC236}">
                <a16:creationId xmlns:a16="http://schemas.microsoft.com/office/drawing/2014/main" id="{5217E6C9-88A9-9281-3A56-55DA4DE16E8E}"/>
              </a:ext>
            </a:extLst>
          </p:cNvPr>
          <p:cNvSpPr txBox="1">
            <a:spLocks/>
          </p:cNvSpPr>
          <p:nvPr/>
        </p:nvSpPr>
        <p:spPr>
          <a:xfrm>
            <a:off x="6094562" y="1230401"/>
            <a:ext cx="6087373" cy="551590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latin typeface="Montserrat"/>
            </a:endParaRPr>
          </a:p>
          <a:p>
            <a:pPr marL="914400" lvl="1">
              <a:buFont typeface="Courier New"/>
              <a:buChar char="o"/>
            </a:pPr>
            <a:r>
              <a:rPr lang="en-US" sz="1100">
                <a:latin typeface="Montserrat"/>
              </a:rPr>
              <a:t>Secure by Default – Default configurations will adhere to the least privilege principle and will only expose necessary functionalities.</a:t>
            </a:r>
            <a:endParaRPr lang="en-US"/>
          </a:p>
          <a:p>
            <a:pPr marL="914400" lvl="1">
              <a:buFont typeface="Courier New"/>
              <a:buChar char="o"/>
            </a:pPr>
            <a:r>
              <a:rPr lang="en-US" sz="1100">
                <a:latin typeface="Montserrat"/>
              </a:rPr>
              <a:t>Code Reviews and Pair Programming – This will be implemented to detect possible security vulnerabilities early. This procedure will be required for all security-related critical code paths, including encryption and authentication.</a:t>
            </a:r>
          </a:p>
          <a:p>
            <a:pPr marL="0" indent="0">
              <a:buNone/>
            </a:pPr>
            <a:r>
              <a:rPr lang="en-US" sz="1400">
                <a:latin typeface="Montserrat"/>
              </a:rPr>
              <a:t>5. Security Management</a:t>
            </a:r>
            <a:endParaRPr lang="en-US"/>
          </a:p>
          <a:p>
            <a:pPr marL="914400" lvl="1">
              <a:buFont typeface="Courier New" panose="020B0604020202020204" pitchFamily="34" charset="0"/>
              <a:buChar char="o"/>
            </a:pPr>
            <a:r>
              <a:rPr lang="en-US" sz="1100">
                <a:latin typeface="Montserrat"/>
              </a:rPr>
              <a:t>Access Control and Secrets Management – Assign roles according to job duties, ensure private data is safely secured and access tracked, and use short-lived tokens for sessions to prevent overdue access.</a:t>
            </a:r>
          </a:p>
          <a:p>
            <a:pPr marL="914400" lvl="1">
              <a:buFont typeface="Courier New" panose="020B0604020202020204" pitchFamily="34" charset="0"/>
              <a:buChar char="o"/>
            </a:pPr>
            <a:r>
              <a:rPr lang="en-US" sz="1100">
                <a:latin typeface="Montserrat"/>
              </a:rPr>
              <a:t>Preventing Vulnerabilities – Frequently update </a:t>
            </a:r>
            <a:r>
              <a:rPr lang="en-US" sz="1100" err="1">
                <a:latin typeface="Montserrat"/>
              </a:rPr>
              <a:t>ShieldX's</a:t>
            </a:r>
            <a:r>
              <a:rPr lang="en-US" sz="1100">
                <a:latin typeface="Montserrat"/>
              </a:rPr>
              <a:t> dependencies and libraries, educate developers on security risks and safe coding techniques, and make sure </a:t>
            </a:r>
            <a:r>
              <a:rPr lang="en-US" sz="1100" err="1">
                <a:latin typeface="Montserrat"/>
              </a:rPr>
              <a:t>ShieldX</a:t>
            </a:r>
            <a:r>
              <a:rPr lang="en-US" sz="1100">
                <a:latin typeface="Montserrat"/>
              </a:rPr>
              <a:t> continues to adhere to security requirements.</a:t>
            </a:r>
          </a:p>
          <a:p>
            <a:pPr marL="914400" lvl="1">
              <a:buFont typeface="Courier New" panose="020B0604020202020204" pitchFamily="34" charset="0"/>
              <a:buChar char="o"/>
            </a:pPr>
            <a:r>
              <a:rPr lang="en-US" sz="1100">
                <a:latin typeface="Montserrat"/>
              </a:rPr>
              <a:t>Responding to Vulnerabilities – Create an up-to-date response strategy to respond to security incidents, thoroughly log and monitor user activity, and quickly patch vulnerabilities found in </a:t>
            </a:r>
            <a:r>
              <a:rPr lang="en-US" sz="1100" err="1">
                <a:latin typeface="Montserrat"/>
              </a:rPr>
              <a:t>ShieldX's</a:t>
            </a:r>
            <a:r>
              <a:rPr lang="en-US" sz="1100">
                <a:latin typeface="Montserrat"/>
              </a:rPr>
              <a:t> system.</a:t>
            </a:r>
          </a:p>
        </p:txBody>
      </p:sp>
    </p:spTree>
    <p:extLst>
      <p:ext uri="{BB962C8B-B14F-4D97-AF65-F5344CB8AC3E}">
        <p14:creationId xmlns:p14="http://schemas.microsoft.com/office/powerpoint/2010/main" val="1076327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3CAB-ED2C-E075-92F4-5E2732318078}"/>
              </a:ext>
            </a:extLst>
          </p:cNvPr>
          <p:cNvSpPr>
            <a:spLocks noGrp="1"/>
          </p:cNvSpPr>
          <p:nvPr>
            <p:ph type="title"/>
          </p:nvPr>
        </p:nvSpPr>
        <p:spPr/>
        <p:txBody>
          <a:bodyPr/>
          <a:lstStyle/>
          <a:p>
            <a:pPr algn="ctr"/>
            <a:r>
              <a:rPr lang="en-US" err="1"/>
              <a:t>Defence</a:t>
            </a:r>
            <a:r>
              <a:rPr lang="en-US"/>
              <a:t> Ventures SAMM Document</a:t>
            </a:r>
          </a:p>
        </p:txBody>
      </p:sp>
      <p:sp>
        <p:nvSpPr>
          <p:cNvPr id="3" name="Content Placeholder 2">
            <a:extLst>
              <a:ext uri="{FF2B5EF4-FFF2-40B4-BE49-F238E27FC236}">
                <a16:creationId xmlns:a16="http://schemas.microsoft.com/office/drawing/2014/main" id="{3DEBCAF9-D6CD-FD33-CF7D-73DA7D1BF4EA}"/>
              </a:ext>
            </a:extLst>
          </p:cNvPr>
          <p:cNvSpPr>
            <a:spLocks noGrp="1"/>
          </p:cNvSpPr>
          <p:nvPr>
            <p:ph idx="1"/>
          </p:nvPr>
        </p:nvSpPr>
        <p:spPr>
          <a:xfrm>
            <a:off x="-10064" y="1437436"/>
            <a:ext cx="12197750" cy="5415262"/>
          </a:xfrm>
        </p:spPr>
        <p:txBody>
          <a:bodyPr vert="horz" lIns="91440" tIns="45720" rIns="91440" bIns="45720" rtlCol="0" anchor="t">
            <a:normAutofit/>
          </a:bodyPr>
          <a:lstStyle/>
          <a:p>
            <a:pPr marL="0" indent="0">
              <a:buNone/>
            </a:pPr>
            <a:r>
              <a:rPr lang="en-GB" sz="2400"/>
              <a:t>The OWASP SAMM score is </a:t>
            </a:r>
            <a:r>
              <a:rPr lang="en-GB" sz="2400" b="1"/>
              <a:t>23.03/45</a:t>
            </a:r>
            <a:endParaRPr lang="en-US" sz="2400" b="1"/>
          </a:p>
          <a:p>
            <a:pPr marL="0" indent="0">
              <a:buNone/>
            </a:pPr>
            <a:r>
              <a:rPr lang="en-GB" sz="2400"/>
              <a:t>This is due to the moderate risk-appetite. Defence Ventures is primarily focusing on maintaining operations and reputation without taking on excessive risks, therefore only taking risks if it benefits business and clients.</a:t>
            </a:r>
          </a:p>
          <a:p>
            <a:pPr marL="0" indent="0">
              <a:buNone/>
            </a:pPr>
            <a:endParaRPr lang="en-GB" sz="2400"/>
          </a:p>
          <a:p>
            <a:pPr marL="0" indent="0">
              <a:buNone/>
            </a:pPr>
            <a:r>
              <a:rPr lang="en-GB" sz="2400"/>
              <a:t>We have added in changes to employee training as current employee awareness of cybersecurity needs to be higher to ensure better security practices across the business. Employees should also be able to handle any incorrect data transmissions.</a:t>
            </a:r>
          </a:p>
          <a:p>
            <a:pPr marL="0" indent="0">
              <a:buNone/>
            </a:pPr>
            <a:r>
              <a:rPr lang="en-GB" sz="2400"/>
              <a:t>The new implementations will now focus on:</a:t>
            </a:r>
          </a:p>
          <a:p>
            <a:pPr marL="457200" indent="-457200"/>
            <a:r>
              <a:rPr lang="en-GB" sz="2400"/>
              <a:t>Educating employees in practices related to password management, email security, safe browsing habits, and social engineering tactics.</a:t>
            </a:r>
          </a:p>
          <a:p>
            <a:pPr marL="457200" indent="-457200"/>
            <a:r>
              <a:rPr lang="en-GB" sz="2400"/>
              <a:t>Educating employees in being able to handle certain data to ensure that no personal data of customers or staff is intentionally stored.</a:t>
            </a:r>
          </a:p>
          <a:p>
            <a:pPr marL="457200" indent="-457200"/>
            <a:endParaRPr lang="en-GB" sz="2600"/>
          </a:p>
          <a:p>
            <a:pPr marL="0" indent="0">
              <a:buNone/>
            </a:pPr>
            <a:endParaRPr lang="en-GB" sz="2600"/>
          </a:p>
        </p:txBody>
      </p:sp>
    </p:spTree>
    <p:extLst>
      <p:ext uri="{BB962C8B-B14F-4D97-AF65-F5344CB8AC3E}">
        <p14:creationId xmlns:p14="http://schemas.microsoft.com/office/powerpoint/2010/main" val="2314970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F5BDA28-FD21-C133-6658-4A29DBFBC58B}"/>
              </a:ext>
            </a:extLst>
          </p:cNvPr>
          <p:cNvGraphicFramePr>
            <a:graphicFrameLocks noGrp="1"/>
          </p:cNvGraphicFramePr>
          <p:nvPr>
            <p:extLst>
              <p:ext uri="{D42A27DB-BD31-4B8C-83A1-F6EECF244321}">
                <p14:modId xmlns:p14="http://schemas.microsoft.com/office/powerpoint/2010/main" val="3257960191"/>
              </p:ext>
            </p:extLst>
          </p:nvPr>
        </p:nvGraphicFramePr>
        <p:xfrm>
          <a:off x="0" y="1308339"/>
          <a:ext cx="12192000" cy="565450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62952500"/>
                    </a:ext>
                  </a:extLst>
                </a:gridCol>
                <a:gridCol w="2032000">
                  <a:extLst>
                    <a:ext uri="{9D8B030D-6E8A-4147-A177-3AD203B41FA5}">
                      <a16:colId xmlns:a16="http://schemas.microsoft.com/office/drawing/2014/main" val="739957542"/>
                    </a:ext>
                  </a:extLst>
                </a:gridCol>
                <a:gridCol w="2032000">
                  <a:extLst>
                    <a:ext uri="{9D8B030D-6E8A-4147-A177-3AD203B41FA5}">
                      <a16:colId xmlns:a16="http://schemas.microsoft.com/office/drawing/2014/main" val="3488484107"/>
                    </a:ext>
                  </a:extLst>
                </a:gridCol>
                <a:gridCol w="2032000">
                  <a:extLst>
                    <a:ext uri="{9D8B030D-6E8A-4147-A177-3AD203B41FA5}">
                      <a16:colId xmlns:a16="http://schemas.microsoft.com/office/drawing/2014/main" val="2124283842"/>
                    </a:ext>
                  </a:extLst>
                </a:gridCol>
                <a:gridCol w="2032000">
                  <a:extLst>
                    <a:ext uri="{9D8B030D-6E8A-4147-A177-3AD203B41FA5}">
                      <a16:colId xmlns:a16="http://schemas.microsoft.com/office/drawing/2014/main" val="1506252223"/>
                    </a:ext>
                  </a:extLst>
                </a:gridCol>
                <a:gridCol w="2032000">
                  <a:extLst>
                    <a:ext uri="{9D8B030D-6E8A-4147-A177-3AD203B41FA5}">
                      <a16:colId xmlns:a16="http://schemas.microsoft.com/office/drawing/2014/main" val="861040668"/>
                    </a:ext>
                  </a:extLst>
                </a:gridCol>
              </a:tblGrid>
              <a:tr h="749467">
                <a:tc>
                  <a:txBody>
                    <a:bodyPr/>
                    <a:lstStyle/>
                    <a:p>
                      <a:r>
                        <a:rPr lang="en-GB" sz="1600"/>
                        <a:t>Title</a:t>
                      </a:r>
                    </a:p>
                  </a:txBody>
                  <a:tcPr/>
                </a:tc>
                <a:tc>
                  <a:txBody>
                    <a:bodyPr/>
                    <a:lstStyle/>
                    <a:p>
                      <a:r>
                        <a:rPr lang="en-GB" sz="1600"/>
                        <a:t>Asset</a:t>
                      </a:r>
                    </a:p>
                  </a:txBody>
                  <a:tcPr/>
                </a:tc>
                <a:tc>
                  <a:txBody>
                    <a:bodyPr/>
                    <a:lstStyle/>
                    <a:p>
                      <a:r>
                        <a:rPr lang="en-GB" sz="1600"/>
                        <a:t>Threat</a:t>
                      </a:r>
                    </a:p>
                  </a:txBody>
                  <a:tcPr/>
                </a:tc>
                <a:tc>
                  <a:txBody>
                    <a:bodyPr/>
                    <a:lstStyle/>
                    <a:p>
                      <a:r>
                        <a:rPr lang="en-GB" sz="1600"/>
                        <a:t>Narrative</a:t>
                      </a:r>
                    </a:p>
                  </a:txBody>
                  <a:tcPr/>
                </a:tc>
                <a:tc>
                  <a:txBody>
                    <a:bodyPr/>
                    <a:lstStyle/>
                    <a:p>
                      <a:r>
                        <a:rPr lang="en-GB" sz="1600"/>
                        <a:t>Work Required</a:t>
                      </a:r>
                    </a:p>
                  </a:txBody>
                  <a:tcPr/>
                </a:tc>
                <a:tc>
                  <a:txBody>
                    <a:bodyPr/>
                    <a:lstStyle/>
                    <a:p>
                      <a:r>
                        <a:rPr lang="en-GB" sz="1600"/>
                        <a:t>Verification Criteria</a:t>
                      </a:r>
                    </a:p>
                  </a:txBody>
                  <a:tcPr/>
                </a:tc>
                <a:extLst>
                  <a:ext uri="{0D108BD9-81ED-4DB2-BD59-A6C34878D82A}">
                    <a16:rowId xmlns:a16="http://schemas.microsoft.com/office/drawing/2014/main" val="265329103"/>
                  </a:ext>
                </a:extLst>
              </a:tr>
              <a:tr h="1675281">
                <a:tc>
                  <a:txBody>
                    <a:bodyPr/>
                    <a:lstStyle/>
                    <a:p>
                      <a:pPr marL="0" lvl="0" indent="0" algn="l">
                        <a:lnSpc>
                          <a:spcPct val="100000"/>
                        </a:lnSpc>
                        <a:buNone/>
                      </a:pPr>
                      <a:r>
                        <a:rPr lang="en-GB" sz="1600" b="0" i="0" u="none" strike="noStrike" baseline="0" noProof="0">
                          <a:solidFill>
                            <a:srgbClr val="000000"/>
                          </a:solidFill>
                          <a:latin typeface="Aptos"/>
                        </a:rPr>
                        <a:t>(MFA) for User Access</a:t>
                      </a:r>
                      <a:endParaRPr lang="en-US" sz="1600"/>
                    </a:p>
                  </a:txBody>
                  <a:tcPr/>
                </a:tc>
                <a:tc>
                  <a:txBody>
                    <a:bodyPr/>
                    <a:lstStyle/>
                    <a:p>
                      <a:pPr lvl="0">
                        <a:buNone/>
                      </a:pPr>
                      <a:r>
                        <a:rPr lang="en-GB" sz="1600" b="0" i="0" u="none" strike="noStrike" noProof="0">
                          <a:latin typeface="Aptos"/>
                        </a:rPr>
                        <a:t>User accounts</a:t>
                      </a:r>
                      <a:endParaRPr lang="en-US" sz="1600"/>
                    </a:p>
                  </a:txBody>
                  <a:tcPr/>
                </a:tc>
                <a:tc>
                  <a:txBody>
                    <a:bodyPr/>
                    <a:lstStyle/>
                    <a:p>
                      <a:pPr lvl="0">
                        <a:buNone/>
                      </a:pPr>
                      <a:r>
                        <a:rPr lang="en-GB" sz="1600" b="0" i="0" u="none" strike="noStrike" baseline="0" noProof="0">
                          <a:solidFill>
                            <a:srgbClr val="000000"/>
                          </a:solidFill>
                          <a:latin typeface="Aptos"/>
                        </a:rPr>
                        <a:t>Spoofing</a:t>
                      </a:r>
                      <a:endParaRPr lang="en-US" sz="1600"/>
                    </a:p>
                  </a:txBody>
                  <a:tcPr/>
                </a:tc>
                <a:tc>
                  <a:txBody>
                    <a:bodyPr/>
                    <a:lstStyle/>
                    <a:p>
                      <a:pPr lvl="0">
                        <a:buNone/>
                      </a:pPr>
                      <a:r>
                        <a:rPr lang="en-GB" sz="1600" b="0" i="0" u="none" strike="noStrike" noProof="0">
                          <a:latin typeface="Aptos"/>
                        </a:rPr>
                        <a:t>Attackers may pose as users in order to obtain unapproved access</a:t>
                      </a:r>
                      <a:endParaRPr lang="en-US" sz="1600"/>
                    </a:p>
                  </a:txBody>
                  <a:tcPr/>
                </a:tc>
                <a:tc>
                  <a:txBody>
                    <a:bodyPr/>
                    <a:lstStyle/>
                    <a:p>
                      <a:pPr lvl="0">
                        <a:buNone/>
                      </a:pPr>
                      <a:r>
                        <a:rPr lang="en-GB" sz="1600" b="0" i="0" u="none" strike="noStrike" baseline="0" noProof="0">
                          <a:solidFill>
                            <a:srgbClr val="000000"/>
                          </a:solidFill>
                          <a:latin typeface="Aptos"/>
                        </a:rPr>
                        <a:t>All user logins should have multi-factor authentication (MFA), with sensitive operations needing a second factor</a:t>
                      </a:r>
                      <a:endParaRPr lang="en-US" sz="1600"/>
                    </a:p>
                  </a:txBody>
                  <a:tcPr/>
                </a:tc>
                <a:tc>
                  <a:txBody>
                    <a:bodyPr/>
                    <a:lstStyle/>
                    <a:p>
                      <a:pPr lvl="0">
                        <a:buNone/>
                      </a:pPr>
                      <a:r>
                        <a:rPr lang="en-GB" sz="1600" b="0" i="0" u="none" strike="noStrike" noProof="0">
                          <a:latin typeface="Aptos"/>
                        </a:rPr>
                        <a:t>Check for MFA enforcement and confirm password-only access prohibition</a:t>
                      </a:r>
                      <a:endParaRPr lang="en-US" sz="1600"/>
                    </a:p>
                  </a:txBody>
                  <a:tcPr/>
                </a:tc>
                <a:extLst>
                  <a:ext uri="{0D108BD9-81ED-4DB2-BD59-A6C34878D82A}">
                    <a16:rowId xmlns:a16="http://schemas.microsoft.com/office/drawing/2014/main" val="1162025312"/>
                  </a:ext>
                </a:extLst>
              </a:tr>
              <a:tr h="1410764">
                <a:tc>
                  <a:txBody>
                    <a:bodyPr/>
                    <a:lstStyle/>
                    <a:p>
                      <a:pPr marL="0" lvl="0" indent="0" algn="l">
                        <a:lnSpc>
                          <a:spcPct val="100000"/>
                        </a:lnSpc>
                        <a:buNone/>
                      </a:pPr>
                      <a:r>
                        <a:rPr lang="en-GB" sz="1600" b="0" i="0" u="none" strike="noStrike" baseline="0" noProof="0">
                          <a:solidFill>
                            <a:srgbClr val="000000"/>
                          </a:solidFill>
                          <a:latin typeface="Aptos"/>
                        </a:rPr>
                        <a:t>Data Encryption in Transit and at Rest</a:t>
                      </a:r>
                      <a:endParaRPr lang="en-US" sz="1600"/>
                    </a:p>
                  </a:txBody>
                  <a:tcPr/>
                </a:tc>
                <a:tc>
                  <a:txBody>
                    <a:bodyPr/>
                    <a:lstStyle/>
                    <a:p>
                      <a:pPr lvl="0">
                        <a:buNone/>
                      </a:pPr>
                      <a:r>
                        <a:rPr lang="en-GB" sz="1600" b="0" i="0" u="none" strike="noStrike" baseline="0" noProof="0">
                          <a:solidFill>
                            <a:srgbClr val="000000"/>
                          </a:solidFill>
                          <a:latin typeface="Aptos"/>
                        </a:rPr>
                        <a:t>Sensitive data</a:t>
                      </a:r>
                      <a:endParaRPr lang="en-US" sz="1600"/>
                    </a:p>
                  </a:txBody>
                  <a:tcPr/>
                </a:tc>
                <a:tc>
                  <a:txBody>
                    <a:bodyPr/>
                    <a:lstStyle/>
                    <a:p>
                      <a:pPr lvl="0">
                        <a:buNone/>
                      </a:pPr>
                      <a:r>
                        <a:rPr lang="en-GB" sz="1600" b="0" i="0" u="none" strike="noStrike" baseline="0" noProof="0">
                          <a:solidFill>
                            <a:srgbClr val="000000"/>
                          </a:solidFill>
                          <a:latin typeface="Aptos"/>
                        </a:rPr>
                        <a:t>Information Disclosure</a:t>
                      </a:r>
                      <a:endParaRPr lang="en-US" sz="1600"/>
                    </a:p>
                  </a:txBody>
                  <a:tcPr/>
                </a:tc>
                <a:tc>
                  <a:txBody>
                    <a:bodyPr/>
                    <a:lstStyle/>
                    <a:p>
                      <a:pPr lvl="0">
                        <a:buNone/>
                      </a:pPr>
                      <a:r>
                        <a:rPr lang="en-GB" sz="1600" b="0" i="0" u="none" strike="noStrike" baseline="0" noProof="0">
                          <a:solidFill>
                            <a:srgbClr val="000000"/>
                          </a:solidFill>
                          <a:latin typeface="Aptos"/>
                        </a:rPr>
                        <a:t>Data that isn't encrypted can be intercepted</a:t>
                      </a:r>
                      <a:endParaRPr lang="en-US" sz="1600"/>
                    </a:p>
                  </a:txBody>
                  <a:tcPr/>
                </a:tc>
                <a:tc>
                  <a:txBody>
                    <a:bodyPr/>
                    <a:lstStyle/>
                    <a:p>
                      <a:pPr lvl="0">
                        <a:buNone/>
                      </a:pPr>
                      <a:r>
                        <a:rPr lang="en-GB" sz="1600" b="0" i="0" u="none" strike="noStrike" baseline="0" noProof="0">
                          <a:solidFill>
                            <a:srgbClr val="000000"/>
                          </a:solidFill>
                          <a:latin typeface="Aptos"/>
                        </a:rPr>
                        <a:t>Encrypt data with AES-256 at rest and TLS in transit, secure key management</a:t>
                      </a:r>
                      <a:endParaRPr lang="en-US" sz="1600"/>
                    </a:p>
                  </a:txBody>
                  <a:tcPr/>
                </a:tc>
                <a:tc>
                  <a:txBody>
                    <a:bodyPr/>
                    <a:lstStyle/>
                    <a:p>
                      <a:pPr lvl="0">
                        <a:buNone/>
                      </a:pPr>
                      <a:r>
                        <a:rPr lang="en-GB" sz="1600" b="0" i="0" u="none" strike="noStrike" baseline="0" noProof="0">
                          <a:solidFill>
                            <a:srgbClr val="000000"/>
                          </a:solidFill>
                          <a:latin typeface="Aptos"/>
                        </a:rPr>
                        <a:t> Verify transmission security using packet inspection and confirm encryption in code reviews</a:t>
                      </a:r>
                      <a:endParaRPr lang="en-US" sz="1600"/>
                    </a:p>
                  </a:txBody>
                  <a:tcPr/>
                </a:tc>
                <a:extLst>
                  <a:ext uri="{0D108BD9-81ED-4DB2-BD59-A6C34878D82A}">
                    <a16:rowId xmlns:a16="http://schemas.microsoft.com/office/drawing/2014/main" val="688831898"/>
                  </a:ext>
                </a:extLst>
              </a:tr>
              <a:tr h="1675281">
                <a:tc>
                  <a:txBody>
                    <a:bodyPr/>
                    <a:lstStyle/>
                    <a:p>
                      <a:pPr lvl="0">
                        <a:buNone/>
                      </a:pPr>
                      <a:r>
                        <a:rPr lang="en-GB" sz="1600" b="0" i="0" u="none" strike="noStrike" baseline="0" noProof="0">
                          <a:solidFill>
                            <a:srgbClr val="000000"/>
                          </a:solidFill>
                          <a:latin typeface="Aptos"/>
                        </a:rPr>
                        <a:t>Logging and Audit Trails for Sensitive Actions</a:t>
                      </a:r>
                      <a:endParaRPr lang="en-US" sz="1600"/>
                    </a:p>
                  </a:txBody>
                  <a:tcPr/>
                </a:tc>
                <a:tc>
                  <a:txBody>
                    <a:bodyPr/>
                    <a:lstStyle/>
                    <a:p>
                      <a:pPr lvl="0">
                        <a:buNone/>
                      </a:pPr>
                      <a:r>
                        <a:rPr lang="en-GB" sz="1600" b="0" i="0" u="none" strike="noStrike" baseline="0" noProof="0">
                          <a:solidFill>
                            <a:srgbClr val="000000"/>
                          </a:solidFill>
                          <a:latin typeface="Aptos"/>
                        </a:rPr>
                        <a:t>System logs</a:t>
                      </a:r>
                      <a:endParaRPr lang="en-US" sz="1600"/>
                    </a:p>
                  </a:txBody>
                  <a:tcPr/>
                </a:tc>
                <a:tc>
                  <a:txBody>
                    <a:bodyPr/>
                    <a:lstStyle/>
                    <a:p>
                      <a:pPr lvl="0">
                        <a:buNone/>
                      </a:pPr>
                      <a:r>
                        <a:rPr lang="en-GB" sz="1600" b="0" i="0" u="none" strike="noStrike" baseline="0" noProof="0">
                          <a:solidFill>
                            <a:srgbClr val="000000"/>
                          </a:solidFill>
                          <a:latin typeface="Aptos"/>
                        </a:rPr>
                        <a:t>Repudiation</a:t>
                      </a:r>
                      <a:endParaRPr lang="en-US" sz="1600"/>
                    </a:p>
                  </a:txBody>
                  <a:tcPr/>
                </a:tc>
                <a:tc>
                  <a:txBody>
                    <a:bodyPr/>
                    <a:lstStyle/>
                    <a:p>
                      <a:pPr lvl="0">
                        <a:buNone/>
                      </a:pPr>
                      <a:r>
                        <a:rPr lang="en-GB" sz="1600" b="0" i="0" u="none" strike="noStrike" baseline="0" noProof="0">
                          <a:solidFill>
                            <a:srgbClr val="000000"/>
                          </a:solidFill>
                          <a:latin typeface="Aptos"/>
                        </a:rPr>
                        <a:t>Malicious users might erase logs to hide illegal activity</a:t>
                      </a:r>
                      <a:endParaRPr lang="en-US" sz="1600"/>
                    </a:p>
                  </a:txBody>
                  <a:tcPr/>
                </a:tc>
                <a:tc>
                  <a:txBody>
                    <a:bodyPr/>
                    <a:lstStyle/>
                    <a:p>
                      <a:pPr lvl="0">
                        <a:buNone/>
                      </a:pPr>
                      <a:r>
                        <a:rPr lang="en-GB" sz="1600" b="0" i="0" u="none" strike="noStrike" baseline="0" noProof="0">
                          <a:solidFill>
                            <a:srgbClr val="000000"/>
                          </a:solidFill>
                          <a:latin typeface="Aptos"/>
                        </a:rPr>
                        <a:t>Keep an eye out for tampering and record any sensitive acts with limited access</a:t>
                      </a:r>
                      <a:endParaRPr lang="en-US" sz="1600"/>
                    </a:p>
                  </a:txBody>
                  <a:tcPr/>
                </a:tc>
                <a:tc>
                  <a:txBody>
                    <a:bodyPr/>
                    <a:lstStyle/>
                    <a:p>
                      <a:pPr lvl="0">
                        <a:buNone/>
                      </a:pPr>
                      <a:r>
                        <a:rPr lang="en-GB" sz="1600" b="0" i="0" u="none" strike="noStrike" baseline="0" noProof="0">
                          <a:solidFill>
                            <a:srgbClr val="000000"/>
                          </a:solidFill>
                          <a:latin typeface="Aptos"/>
                        </a:rPr>
                        <a:t>Use packet inspection to verify transmission security, and use code reviews to validate encryption</a:t>
                      </a:r>
                      <a:endParaRPr lang="en-US" sz="1600"/>
                    </a:p>
                  </a:txBody>
                  <a:tcPr/>
                </a:tc>
                <a:extLst>
                  <a:ext uri="{0D108BD9-81ED-4DB2-BD59-A6C34878D82A}">
                    <a16:rowId xmlns:a16="http://schemas.microsoft.com/office/drawing/2014/main" val="535021155"/>
                  </a:ext>
                </a:extLst>
              </a:tr>
            </a:tbl>
          </a:graphicData>
        </a:graphic>
      </p:graphicFrame>
      <p:pic>
        <p:nvPicPr>
          <p:cNvPr id="6" name="Picture 5" descr="Fortuny – Camo Isole">
            <a:extLst>
              <a:ext uri="{FF2B5EF4-FFF2-40B4-BE49-F238E27FC236}">
                <a16:creationId xmlns:a16="http://schemas.microsoft.com/office/drawing/2014/main" id="{66F1169B-C018-B0D0-CA7C-FA58111B52C1}"/>
              </a:ext>
            </a:extLst>
          </p:cNvPr>
          <p:cNvPicPr>
            <a:picLocks noChangeAspect="1"/>
          </p:cNvPicPr>
          <p:nvPr/>
        </p:nvPicPr>
        <p:blipFill>
          <a:blip r:embed="rId2"/>
          <a:srcRect l="118" r="-236" b="80922"/>
          <a:stretch/>
        </p:blipFill>
        <p:spPr>
          <a:xfrm>
            <a:off x="795" y="-2422"/>
            <a:ext cx="12217973" cy="1309271"/>
          </a:xfrm>
          <a:prstGeom prst="rect">
            <a:avLst/>
          </a:prstGeom>
        </p:spPr>
      </p:pic>
      <p:sp>
        <p:nvSpPr>
          <p:cNvPr id="4" name="TextBox 3">
            <a:extLst>
              <a:ext uri="{FF2B5EF4-FFF2-40B4-BE49-F238E27FC236}">
                <a16:creationId xmlns:a16="http://schemas.microsoft.com/office/drawing/2014/main" id="{57C8A41A-226C-7CBB-C6EB-159FEF7CEC49}"/>
              </a:ext>
            </a:extLst>
          </p:cNvPr>
          <p:cNvSpPr txBox="1"/>
          <p:nvPr/>
        </p:nvSpPr>
        <p:spPr>
          <a:xfrm>
            <a:off x="1809750" y="361950"/>
            <a:ext cx="8943975" cy="769441"/>
          </a:xfrm>
          <a:prstGeom prst="rect">
            <a:avLst/>
          </a:prstGeom>
          <a:noFill/>
        </p:spPr>
        <p:txBody>
          <a:bodyPr wrap="square" lIns="91440" tIns="45720" rIns="91440" bIns="45720" rtlCol="0" anchor="t">
            <a:spAutoFit/>
          </a:bodyPr>
          <a:lstStyle/>
          <a:p>
            <a:pPr algn="ctr"/>
            <a:r>
              <a:rPr lang="en-GB" sz="4400">
                <a:solidFill>
                  <a:schemeClr val="bg1"/>
                </a:solidFill>
              </a:rPr>
              <a:t>Maciej's Requirements</a:t>
            </a:r>
          </a:p>
        </p:txBody>
      </p:sp>
    </p:spTree>
    <p:extLst>
      <p:ext uri="{BB962C8B-B14F-4D97-AF65-F5344CB8AC3E}">
        <p14:creationId xmlns:p14="http://schemas.microsoft.com/office/powerpoint/2010/main" val="1633418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F5BDA28-FD21-C133-6658-4A29DBFBC58B}"/>
              </a:ext>
            </a:extLst>
          </p:cNvPr>
          <p:cNvGraphicFramePr>
            <a:graphicFrameLocks noGrp="1"/>
          </p:cNvGraphicFramePr>
          <p:nvPr>
            <p:extLst>
              <p:ext uri="{D42A27DB-BD31-4B8C-83A1-F6EECF244321}">
                <p14:modId xmlns:p14="http://schemas.microsoft.com/office/powerpoint/2010/main" val="3179760861"/>
              </p:ext>
            </p:extLst>
          </p:nvPr>
        </p:nvGraphicFramePr>
        <p:xfrm>
          <a:off x="0" y="1135811"/>
          <a:ext cx="12192000" cy="573053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62952500"/>
                    </a:ext>
                  </a:extLst>
                </a:gridCol>
                <a:gridCol w="2032000">
                  <a:extLst>
                    <a:ext uri="{9D8B030D-6E8A-4147-A177-3AD203B41FA5}">
                      <a16:colId xmlns:a16="http://schemas.microsoft.com/office/drawing/2014/main" val="739957542"/>
                    </a:ext>
                  </a:extLst>
                </a:gridCol>
                <a:gridCol w="2032000">
                  <a:extLst>
                    <a:ext uri="{9D8B030D-6E8A-4147-A177-3AD203B41FA5}">
                      <a16:colId xmlns:a16="http://schemas.microsoft.com/office/drawing/2014/main" val="3488484107"/>
                    </a:ext>
                  </a:extLst>
                </a:gridCol>
                <a:gridCol w="2032000">
                  <a:extLst>
                    <a:ext uri="{9D8B030D-6E8A-4147-A177-3AD203B41FA5}">
                      <a16:colId xmlns:a16="http://schemas.microsoft.com/office/drawing/2014/main" val="2124283842"/>
                    </a:ext>
                  </a:extLst>
                </a:gridCol>
                <a:gridCol w="2032000">
                  <a:extLst>
                    <a:ext uri="{9D8B030D-6E8A-4147-A177-3AD203B41FA5}">
                      <a16:colId xmlns:a16="http://schemas.microsoft.com/office/drawing/2014/main" val="1506252223"/>
                    </a:ext>
                  </a:extLst>
                </a:gridCol>
                <a:gridCol w="2032000">
                  <a:extLst>
                    <a:ext uri="{9D8B030D-6E8A-4147-A177-3AD203B41FA5}">
                      <a16:colId xmlns:a16="http://schemas.microsoft.com/office/drawing/2014/main" val="861040668"/>
                    </a:ext>
                  </a:extLst>
                </a:gridCol>
              </a:tblGrid>
              <a:tr h="652255">
                <a:tc>
                  <a:txBody>
                    <a:bodyPr/>
                    <a:lstStyle/>
                    <a:p>
                      <a:r>
                        <a:rPr lang="en-GB" sz="1400"/>
                        <a:t>Title</a:t>
                      </a:r>
                    </a:p>
                  </a:txBody>
                  <a:tcPr/>
                </a:tc>
                <a:tc>
                  <a:txBody>
                    <a:bodyPr/>
                    <a:lstStyle/>
                    <a:p>
                      <a:r>
                        <a:rPr lang="en-GB" sz="1400"/>
                        <a:t>Asset</a:t>
                      </a:r>
                    </a:p>
                  </a:txBody>
                  <a:tcPr/>
                </a:tc>
                <a:tc>
                  <a:txBody>
                    <a:bodyPr/>
                    <a:lstStyle/>
                    <a:p>
                      <a:r>
                        <a:rPr lang="en-GB" sz="1400"/>
                        <a:t>Threat</a:t>
                      </a:r>
                    </a:p>
                  </a:txBody>
                  <a:tcPr/>
                </a:tc>
                <a:tc>
                  <a:txBody>
                    <a:bodyPr/>
                    <a:lstStyle/>
                    <a:p>
                      <a:r>
                        <a:rPr lang="en-GB" sz="1400"/>
                        <a:t>Narrative</a:t>
                      </a:r>
                    </a:p>
                  </a:txBody>
                  <a:tcPr/>
                </a:tc>
                <a:tc>
                  <a:txBody>
                    <a:bodyPr/>
                    <a:lstStyle/>
                    <a:p>
                      <a:r>
                        <a:rPr lang="en-GB" sz="1400"/>
                        <a:t>Work Required</a:t>
                      </a:r>
                    </a:p>
                  </a:txBody>
                  <a:tcPr/>
                </a:tc>
                <a:tc>
                  <a:txBody>
                    <a:bodyPr/>
                    <a:lstStyle/>
                    <a:p>
                      <a:r>
                        <a:rPr lang="en-GB" sz="1400"/>
                        <a:t>Verification Criteria</a:t>
                      </a:r>
                    </a:p>
                  </a:txBody>
                  <a:tcPr/>
                </a:tc>
                <a:extLst>
                  <a:ext uri="{0D108BD9-81ED-4DB2-BD59-A6C34878D82A}">
                    <a16:rowId xmlns:a16="http://schemas.microsoft.com/office/drawing/2014/main" val="265329103"/>
                  </a:ext>
                </a:extLst>
              </a:tr>
              <a:tr h="1615107">
                <a:tc>
                  <a:txBody>
                    <a:bodyPr/>
                    <a:lstStyle/>
                    <a:p>
                      <a:pPr marL="0" lvl="0" indent="0" algn="l">
                        <a:lnSpc>
                          <a:spcPct val="100000"/>
                        </a:lnSpc>
                        <a:buNone/>
                      </a:pPr>
                      <a:r>
                        <a:rPr lang="en-GB" sz="1400" b="0" i="0" u="none" strike="noStrike" baseline="0" noProof="0">
                          <a:solidFill>
                            <a:srgbClr val="000000"/>
                          </a:solidFill>
                          <a:latin typeface="Aptos"/>
                        </a:rPr>
                        <a:t>User Authorisation for Database Access</a:t>
                      </a:r>
                    </a:p>
                  </a:txBody>
                  <a:tcPr/>
                </a:tc>
                <a:tc>
                  <a:txBody>
                    <a:bodyPr/>
                    <a:lstStyle/>
                    <a:p>
                      <a:pPr lvl="0">
                        <a:buNone/>
                      </a:pPr>
                      <a:r>
                        <a:rPr lang="en-GB" sz="1400" b="0" i="0" u="none" strike="noStrike" noProof="0">
                          <a:latin typeface="Aptos"/>
                        </a:rPr>
                        <a:t>Databases</a:t>
                      </a:r>
                    </a:p>
                  </a:txBody>
                  <a:tcPr/>
                </a:tc>
                <a:tc>
                  <a:txBody>
                    <a:bodyPr/>
                    <a:lstStyle/>
                    <a:p>
                      <a:pPr lvl="0">
                        <a:buNone/>
                      </a:pPr>
                      <a:r>
                        <a:rPr lang="en-GB" sz="1400" b="0" i="0" u="none" strike="noStrike" baseline="0" noProof="0">
                          <a:solidFill>
                            <a:srgbClr val="000000"/>
                          </a:solidFill>
                          <a:latin typeface="Aptos"/>
                        </a:rPr>
                        <a:t>Tampering</a:t>
                      </a:r>
                      <a:endParaRPr lang="en-US" sz="1400"/>
                    </a:p>
                  </a:txBody>
                  <a:tcPr/>
                </a:tc>
                <a:tc>
                  <a:txBody>
                    <a:bodyPr/>
                    <a:lstStyle/>
                    <a:p>
                      <a:pPr lvl="0">
                        <a:buNone/>
                      </a:pPr>
                      <a:r>
                        <a:rPr lang="en-GB" sz="1400" b="0" i="0" u="none" strike="noStrike" noProof="0"/>
                        <a:t>An attacker abuses the application to perform unintended updates to a database.</a:t>
                      </a:r>
                      <a:endParaRPr lang="en-US" sz="1400"/>
                    </a:p>
                  </a:txBody>
                  <a:tcPr/>
                </a:tc>
                <a:tc>
                  <a:txBody>
                    <a:bodyPr/>
                    <a:lstStyle/>
                    <a:p>
                      <a:pPr lvl="0">
                        <a:buNone/>
                      </a:pPr>
                      <a:r>
                        <a:rPr lang="en-GB" sz="1400" b="0" i="0" u="none" strike="noStrike" baseline="0" noProof="0">
                          <a:solidFill>
                            <a:srgbClr val="000000"/>
                          </a:solidFill>
                        </a:rPr>
                        <a:t>Implement appropriate authorisation measures and introduce integrity checks, such as Hashes and Digital Signatures.</a:t>
                      </a:r>
                      <a:endParaRPr lang="en-US" sz="1400"/>
                    </a:p>
                  </a:txBody>
                  <a:tcPr/>
                </a:tc>
                <a:tc>
                  <a:txBody>
                    <a:bodyPr/>
                    <a:lstStyle/>
                    <a:p>
                      <a:pPr lvl="0">
                        <a:buNone/>
                      </a:pPr>
                      <a:r>
                        <a:rPr lang="en-GB" sz="1400" b="0" i="0" u="none" strike="noStrike" noProof="0"/>
                        <a:t>Test the integrity methods using unauthorised accounts to update the database with. Rework the solution accordingly based on results.</a:t>
                      </a:r>
                      <a:endParaRPr lang="en-US" sz="1400"/>
                    </a:p>
                  </a:txBody>
                  <a:tcPr/>
                </a:tc>
                <a:extLst>
                  <a:ext uri="{0D108BD9-81ED-4DB2-BD59-A6C34878D82A}">
                    <a16:rowId xmlns:a16="http://schemas.microsoft.com/office/drawing/2014/main" val="1162025312"/>
                  </a:ext>
                </a:extLst>
              </a:tr>
              <a:tr h="2282900">
                <a:tc>
                  <a:txBody>
                    <a:bodyPr/>
                    <a:lstStyle/>
                    <a:p>
                      <a:pPr marL="0" lvl="0" indent="0" algn="l">
                        <a:lnSpc>
                          <a:spcPct val="100000"/>
                        </a:lnSpc>
                        <a:buNone/>
                      </a:pPr>
                      <a:r>
                        <a:rPr lang="en-GB" sz="1400" b="0" i="0" u="none" strike="noStrike" baseline="0" noProof="0">
                          <a:solidFill>
                            <a:srgbClr val="000000"/>
                          </a:solidFill>
                          <a:latin typeface="Aptos"/>
                        </a:rPr>
                        <a:t>Monitor Network Packets to Authorise Users</a:t>
                      </a:r>
                    </a:p>
                  </a:txBody>
                  <a:tcPr/>
                </a:tc>
                <a:tc>
                  <a:txBody>
                    <a:bodyPr/>
                    <a:lstStyle/>
                    <a:p>
                      <a:pPr lvl="0">
                        <a:buNone/>
                      </a:pPr>
                      <a:r>
                        <a:rPr lang="en-GB" sz="1400" b="0" i="0" u="none" strike="noStrike" baseline="0" noProof="0">
                          <a:solidFill>
                            <a:srgbClr val="000000"/>
                          </a:solidFill>
                          <a:latin typeface="Aptos"/>
                        </a:rPr>
                        <a:t>Network</a:t>
                      </a:r>
                    </a:p>
                  </a:txBody>
                  <a:tcPr/>
                </a:tc>
                <a:tc>
                  <a:txBody>
                    <a:bodyPr/>
                    <a:lstStyle/>
                    <a:p>
                      <a:pPr lvl="0">
                        <a:buNone/>
                      </a:pPr>
                      <a:r>
                        <a:rPr lang="en-GB" sz="1400" b="0" i="0" u="none" strike="noStrike" baseline="0" noProof="0">
                          <a:solidFill>
                            <a:srgbClr val="000000"/>
                          </a:solidFill>
                          <a:latin typeface="Aptos"/>
                        </a:rPr>
                        <a:t>Denial of Service</a:t>
                      </a:r>
                    </a:p>
                  </a:txBody>
                  <a:tcPr/>
                </a:tc>
                <a:tc>
                  <a:txBody>
                    <a:bodyPr/>
                    <a:lstStyle/>
                    <a:p>
                      <a:pPr lvl="0">
                        <a:buNone/>
                      </a:pPr>
                      <a:r>
                        <a:rPr lang="en-GB" sz="1400" b="0" i="0" u="none" strike="noStrike" baseline="0" noProof="0">
                          <a:solidFill>
                            <a:srgbClr val="000000"/>
                          </a:solidFill>
                        </a:rPr>
                        <a:t>Attacker launches a denial of service (DDoS) attack, preventing the network from being used.</a:t>
                      </a:r>
                      <a:endParaRPr lang="en-US" sz="1400"/>
                    </a:p>
                  </a:txBody>
                  <a:tcPr/>
                </a:tc>
                <a:tc>
                  <a:txBody>
                    <a:bodyPr/>
                    <a:lstStyle/>
                    <a:p>
                      <a:pPr lvl="0">
                        <a:buNone/>
                      </a:pPr>
                      <a:r>
                        <a:rPr lang="en-GB" sz="1400" b="0" i="0" u="none" strike="noStrike" baseline="0" noProof="0">
                          <a:solidFill>
                            <a:srgbClr val="000000"/>
                          </a:solidFill>
                        </a:rPr>
                        <a:t>Network monitoring to ensure packets are from an authorised user.</a:t>
                      </a:r>
                      <a:endParaRPr lang="en-US" sz="1400"/>
                    </a:p>
                  </a:txBody>
                  <a:tcPr/>
                </a:tc>
                <a:tc>
                  <a:txBody>
                    <a:bodyPr/>
                    <a:lstStyle/>
                    <a:p>
                      <a:pPr lvl="0">
                        <a:buNone/>
                      </a:pPr>
                      <a:r>
                        <a:rPr lang="en-GB" sz="1400" b="0" i="0" u="none" strike="noStrike" baseline="0" noProof="0">
                          <a:solidFill>
                            <a:srgbClr val="000000"/>
                          </a:solidFill>
                        </a:rPr>
                        <a:t>Send malicious data packets in a closed network to test the system. Rework the solution based on the effect of the packets. Ensure users sending packets are authorised with the network through checks. </a:t>
                      </a:r>
                      <a:endParaRPr lang="en-US" sz="1400"/>
                    </a:p>
                  </a:txBody>
                  <a:tcPr/>
                </a:tc>
                <a:extLst>
                  <a:ext uri="{0D108BD9-81ED-4DB2-BD59-A6C34878D82A}">
                    <a16:rowId xmlns:a16="http://schemas.microsoft.com/office/drawing/2014/main" val="688831898"/>
                  </a:ext>
                </a:extLst>
              </a:tr>
              <a:tr h="1180272">
                <a:tc>
                  <a:txBody>
                    <a:bodyPr/>
                    <a:lstStyle/>
                    <a:p>
                      <a:pPr lvl="0">
                        <a:buNone/>
                      </a:pPr>
                      <a:r>
                        <a:rPr lang="en-GB" sz="1400" b="0" i="0" u="none" strike="noStrike" baseline="0" noProof="0">
                          <a:solidFill>
                            <a:srgbClr val="000000"/>
                          </a:solidFill>
                          <a:latin typeface="Aptos"/>
                        </a:rPr>
                        <a:t>Restrict Privileges from Users to Prevent Unwanted Activity</a:t>
                      </a:r>
                    </a:p>
                  </a:txBody>
                  <a:tcPr/>
                </a:tc>
                <a:tc>
                  <a:txBody>
                    <a:bodyPr/>
                    <a:lstStyle/>
                    <a:p>
                      <a:pPr lvl="0">
                        <a:buNone/>
                      </a:pPr>
                      <a:r>
                        <a:rPr lang="en-GB" sz="1400" b="0" i="0" u="none" strike="noStrike" baseline="0" noProof="0">
                          <a:solidFill>
                            <a:srgbClr val="000000"/>
                          </a:solidFill>
                          <a:latin typeface="Aptos"/>
                        </a:rPr>
                        <a:t>Defence System</a:t>
                      </a:r>
                    </a:p>
                  </a:txBody>
                  <a:tcPr/>
                </a:tc>
                <a:tc>
                  <a:txBody>
                    <a:bodyPr/>
                    <a:lstStyle/>
                    <a:p>
                      <a:pPr lvl="0">
                        <a:buNone/>
                      </a:pPr>
                      <a:r>
                        <a:rPr lang="en-GB" sz="1400" b="0" i="0" u="none" strike="noStrike" baseline="0" noProof="0">
                          <a:solidFill>
                            <a:srgbClr val="000000"/>
                          </a:solidFill>
                          <a:latin typeface="Aptos"/>
                        </a:rPr>
                        <a:t>Elevation of Privilege</a:t>
                      </a:r>
                    </a:p>
                  </a:txBody>
                  <a:tcPr/>
                </a:tc>
                <a:tc>
                  <a:txBody>
                    <a:bodyPr/>
                    <a:lstStyle/>
                    <a:p>
                      <a:pPr lvl="0">
                        <a:buNone/>
                      </a:pPr>
                      <a:r>
                        <a:rPr lang="en-GB" sz="1400" b="0" i="0" u="none" strike="noStrike" baseline="0" noProof="0">
                          <a:solidFill>
                            <a:srgbClr val="000000"/>
                          </a:solidFill>
                        </a:rPr>
                        <a:t>A user may access more data than they need, allowing them to have too much control over a system.</a:t>
                      </a:r>
                      <a:endParaRPr lang="en-US" sz="1400"/>
                    </a:p>
                  </a:txBody>
                  <a:tcPr/>
                </a:tc>
                <a:tc>
                  <a:txBody>
                    <a:bodyPr/>
                    <a:lstStyle/>
                    <a:p>
                      <a:pPr lvl="0">
                        <a:buNone/>
                      </a:pPr>
                      <a:r>
                        <a:rPr lang="en-GB" sz="1400" b="0" i="0" u="none" strike="noStrike" baseline="0" noProof="0">
                          <a:solidFill>
                            <a:srgbClr val="000000"/>
                          </a:solidFill>
                        </a:rPr>
                        <a:t>Give a user the minimum number of permissions to be able to do their job.</a:t>
                      </a:r>
                      <a:endParaRPr lang="en-US" sz="1400"/>
                    </a:p>
                  </a:txBody>
                  <a:tcPr/>
                </a:tc>
                <a:tc>
                  <a:txBody>
                    <a:bodyPr/>
                    <a:lstStyle/>
                    <a:p>
                      <a:pPr lvl="0">
                        <a:buNone/>
                      </a:pPr>
                      <a:r>
                        <a:rPr lang="en-GB" sz="1400" b="0" i="0" u="none" strike="noStrike" baseline="0" noProof="0">
                          <a:solidFill>
                            <a:srgbClr val="000000"/>
                          </a:solidFill>
                        </a:rPr>
                        <a:t>Test accounts with different levels of privileges and see which ones can perform certain tasks.</a:t>
                      </a:r>
                      <a:endParaRPr lang="en-US" sz="1400"/>
                    </a:p>
                  </a:txBody>
                  <a:tcPr/>
                </a:tc>
                <a:extLst>
                  <a:ext uri="{0D108BD9-81ED-4DB2-BD59-A6C34878D82A}">
                    <a16:rowId xmlns:a16="http://schemas.microsoft.com/office/drawing/2014/main" val="535021155"/>
                  </a:ext>
                </a:extLst>
              </a:tr>
            </a:tbl>
          </a:graphicData>
        </a:graphic>
      </p:graphicFrame>
      <p:pic>
        <p:nvPicPr>
          <p:cNvPr id="5" name="Picture 4" descr="Fortuny – Camo Isole">
            <a:extLst>
              <a:ext uri="{FF2B5EF4-FFF2-40B4-BE49-F238E27FC236}">
                <a16:creationId xmlns:a16="http://schemas.microsoft.com/office/drawing/2014/main" id="{8CC1A533-F63C-3EF6-EFD8-000D4E72912F}"/>
              </a:ext>
            </a:extLst>
          </p:cNvPr>
          <p:cNvPicPr>
            <a:picLocks noChangeAspect="1"/>
          </p:cNvPicPr>
          <p:nvPr/>
        </p:nvPicPr>
        <p:blipFill>
          <a:blip r:embed="rId2"/>
          <a:srcRect l="50" r="-50" b="83365"/>
          <a:stretch/>
        </p:blipFill>
        <p:spPr>
          <a:xfrm>
            <a:off x="326" y="-2422"/>
            <a:ext cx="12203512" cy="1141621"/>
          </a:xfrm>
          <a:prstGeom prst="rect">
            <a:avLst/>
          </a:prstGeom>
        </p:spPr>
      </p:pic>
      <p:sp>
        <p:nvSpPr>
          <p:cNvPr id="4" name="TextBox 3">
            <a:extLst>
              <a:ext uri="{FF2B5EF4-FFF2-40B4-BE49-F238E27FC236}">
                <a16:creationId xmlns:a16="http://schemas.microsoft.com/office/drawing/2014/main" id="{89FB1656-2849-A82D-DF22-0881ADD8A537}"/>
              </a:ext>
            </a:extLst>
          </p:cNvPr>
          <p:cNvSpPr txBox="1"/>
          <p:nvPr/>
        </p:nvSpPr>
        <p:spPr>
          <a:xfrm>
            <a:off x="1622844" y="146290"/>
            <a:ext cx="8943975" cy="769441"/>
          </a:xfrm>
          <a:prstGeom prst="rect">
            <a:avLst/>
          </a:prstGeom>
          <a:noFill/>
        </p:spPr>
        <p:txBody>
          <a:bodyPr wrap="square" lIns="91440" tIns="45720" rIns="91440" bIns="45720" rtlCol="0" anchor="t">
            <a:spAutoFit/>
          </a:bodyPr>
          <a:lstStyle/>
          <a:p>
            <a:pPr algn="ctr"/>
            <a:r>
              <a:rPr lang="en-GB" sz="4400">
                <a:solidFill>
                  <a:schemeClr val="bg1"/>
                </a:solidFill>
              </a:rPr>
              <a:t>Unais's Requirements</a:t>
            </a:r>
          </a:p>
        </p:txBody>
      </p:sp>
    </p:spTree>
    <p:extLst>
      <p:ext uri="{BB962C8B-B14F-4D97-AF65-F5344CB8AC3E}">
        <p14:creationId xmlns:p14="http://schemas.microsoft.com/office/powerpoint/2010/main" val="2886992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rtuny – Camo Isole">
            <a:extLst>
              <a:ext uri="{FF2B5EF4-FFF2-40B4-BE49-F238E27FC236}">
                <a16:creationId xmlns:a16="http://schemas.microsoft.com/office/drawing/2014/main" id="{1D0B6CBF-4A6F-97BF-C778-7C2C9E2E5441}"/>
              </a:ext>
            </a:extLst>
          </p:cNvPr>
          <p:cNvPicPr>
            <a:picLocks noChangeAspect="1"/>
          </p:cNvPicPr>
          <p:nvPr/>
        </p:nvPicPr>
        <p:blipFill>
          <a:blip r:embed="rId2"/>
          <a:srcRect l="50" r="-50" b="83365"/>
          <a:stretch/>
        </p:blipFill>
        <p:spPr>
          <a:xfrm>
            <a:off x="-742" y="0"/>
            <a:ext cx="12194368" cy="1193082"/>
          </a:xfrm>
          <a:prstGeom prst="rect">
            <a:avLst/>
          </a:prstGeom>
        </p:spPr>
      </p:pic>
      <p:graphicFrame>
        <p:nvGraphicFramePr>
          <p:cNvPr id="2" name="Table 1">
            <a:extLst>
              <a:ext uri="{FF2B5EF4-FFF2-40B4-BE49-F238E27FC236}">
                <a16:creationId xmlns:a16="http://schemas.microsoft.com/office/drawing/2014/main" id="{442EF989-7C68-5AD4-3FC5-C0480634773C}"/>
              </a:ext>
            </a:extLst>
          </p:cNvPr>
          <p:cNvGraphicFramePr>
            <a:graphicFrameLocks noGrp="1"/>
          </p:cNvGraphicFramePr>
          <p:nvPr>
            <p:extLst>
              <p:ext uri="{D42A27DB-BD31-4B8C-83A1-F6EECF244321}">
                <p14:modId xmlns:p14="http://schemas.microsoft.com/office/powerpoint/2010/main" val="3963795093"/>
              </p:ext>
            </p:extLst>
          </p:nvPr>
        </p:nvGraphicFramePr>
        <p:xfrm>
          <a:off x="0" y="1203491"/>
          <a:ext cx="12192000" cy="565450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39063021"/>
                    </a:ext>
                  </a:extLst>
                </a:gridCol>
                <a:gridCol w="1426095">
                  <a:extLst>
                    <a:ext uri="{9D8B030D-6E8A-4147-A177-3AD203B41FA5}">
                      <a16:colId xmlns:a16="http://schemas.microsoft.com/office/drawing/2014/main" val="865497862"/>
                    </a:ext>
                  </a:extLst>
                </a:gridCol>
                <a:gridCol w="1762298">
                  <a:extLst>
                    <a:ext uri="{9D8B030D-6E8A-4147-A177-3AD203B41FA5}">
                      <a16:colId xmlns:a16="http://schemas.microsoft.com/office/drawing/2014/main" val="2521886539"/>
                    </a:ext>
                  </a:extLst>
                </a:gridCol>
                <a:gridCol w="1961803">
                  <a:extLst>
                    <a:ext uri="{9D8B030D-6E8A-4147-A177-3AD203B41FA5}">
                      <a16:colId xmlns:a16="http://schemas.microsoft.com/office/drawing/2014/main" val="392602871"/>
                    </a:ext>
                  </a:extLst>
                </a:gridCol>
                <a:gridCol w="2477193">
                  <a:extLst>
                    <a:ext uri="{9D8B030D-6E8A-4147-A177-3AD203B41FA5}">
                      <a16:colId xmlns:a16="http://schemas.microsoft.com/office/drawing/2014/main" val="1517927478"/>
                    </a:ext>
                  </a:extLst>
                </a:gridCol>
                <a:gridCol w="2532611">
                  <a:extLst>
                    <a:ext uri="{9D8B030D-6E8A-4147-A177-3AD203B41FA5}">
                      <a16:colId xmlns:a16="http://schemas.microsoft.com/office/drawing/2014/main" val="3394339196"/>
                    </a:ext>
                  </a:extLst>
                </a:gridCol>
              </a:tblGrid>
              <a:tr h="782550">
                <a:tc>
                  <a:txBody>
                    <a:bodyPr/>
                    <a:lstStyle/>
                    <a:p>
                      <a:r>
                        <a:rPr lang="en-GB" sz="1600"/>
                        <a:t>Title</a:t>
                      </a:r>
                    </a:p>
                  </a:txBody>
                  <a:tcPr/>
                </a:tc>
                <a:tc>
                  <a:txBody>
                    <a:bodyPr/>
                    <a:lstStyle/>
                    <a:p>
                      <a:r>
                        <a:rPr lang="en-GB" sz="1600"/>
                        <a:t>Asset</a:t>
                      </a:r>
                    </a:p>
                  </a:txBody>
                  <a:tcPr/>
                </a:tc>
                <a:tc>
                  <a:txBody>
                    <a:bodyPr/>
                    <a:lstStyle/>
                    <a:p>
                      <a:r>
                        <a:rPr lang="en-GB" sz="1600"/>
                        <a:t>Threat</a:t>
                      </a:r>
                    </a:p>
                  </a:txBody>
                  <a:tcPr/>
                </a:tc>
                <a:tc>
                  <a:txBody>
                    <a:bodyPr/>
                    <a:lstStyle/>
                    <a:p>
                      <a:r>
                        <a:rPr lang="en-GB" sz="1600"/>
                        <a:t>Narrative</a:t>
                      </a:r>
                    </a:p>
                  </a:txBody>
                  <a:tcPr/>
                </a:tc>
                <a:tc>
                  <a:txBody>
                    <a:bodyPr/>
                    <a:lstStyle/>
                    <a:p>
                      <a:r>
                        <a:rPr lang="en-GB" sz="1600"/>
                        <a:t>Work Required</a:t>
                      </a:r>
                    </a:p>
                  </a:txBody>
                  <a:tcPr/>
                </a:tc>
                <a:tc>
                  <a:txBody>
                    <a:bodyPr/>
                    <a:lstStyle/>
                    <a:p>
                      <a:r>
                        <a:rPr lang="en-GB" sz="1600"/>
                        <a:t>Verification Criteria</a:t>
                      </a:r>
                    </a:p>
                  </a:txBody>
                  <a:tcPr/>
                </a:tc>
                <a:extLst>
                  <a:ext uri="{0D108BD9-81ED-4DB2-BD59-A6C34878D82A}">
                    <a16:rowId xmlns:a16="http://schemas.microsoft.com/office/drawing/2014/main" val="4117928817"/>
                  </a:ext>
                </a:extLst>
              </a:tr>
              <a:tr h="1749230">
                <a:tc>
                  <a:txBody>
                    <a:bodyPr/>
                    <a:lstStyle/>
                    <a:p>
                      <a:pPr marL="0" lvl="0" indent="0" algn="l">
                        <a:lnSpc>
                          <a:spcPct val="100000"/>
                        </a:lnSpc>
                        <a:buNone/>
                      </a:pPr>
                      <a:r>
                        <a:rPr lang="en-GB" sz="1600" b="0" i="0" u="none" strike="noStrike" baseline="0" noProof="0">
                          <a:solidFill>
                            <a:srgbClr val="000000"/>
                          </a:solidFill>
                          <a:latin typeface="Aptos"/>
                        </a:rPr>
                        <a:t>DDOS Attack</a:t>
                      </a:r>
                      <a:endParaRPr lang="en-US" sz="1600"/>
                    </a:p>
                  </a:txBody>
                  <a:tcPr/>
                </a:tc>
                <a:tc>
                  <a:txBody>
                    <a:bodyPr/>
                    <a:lstStyle/>
                    <a:p>
                      <a:pPr lvl="0">
                        <a:buNone/>
                      </a:pPr>
                      <a:r>
                        <a:rPr lang="en-GB" sz="1600" b="0" i="0" u="none" strike="noStrike" noProof="0">
                          <a:latin typeface="Aptos"/>
                        </a:rPr>
                        <a:t>Servers</a:t>
                      </a:r>
                      <a:endParaRPr lang="en-US" sz="1600"/>
                    </a:p>
                  </a:txBody>
                  <a:tcPr/>
                </a:tc>
                <a:tc>
                  <a:txBody>
                    <a:bodyPr/>
                    <a:lstStyle/>
                    <a:p>
                      <a:pPr lvl="0">
                        <a:buNone/>
                      </a:pPr>
                      <a:r>
                        <a:rPr lang="en-GB" sz="1600" b="0" i="0" u="none" strike="noStrike" baseline="0" noProof="0">
                          <a:solidFill>
                            <a:srgbClr val="000000"/>
                          </a:solidFill>
                          <a:latin typeface="Aptos"/>
                        </a:rPr>
                        <a:t>Denial of Service</a:t>
                      </a:r>
                      <a:endParaRPr lang="en-US" sz="1600"/>
                    </a:p>
                  </a:txBody>
                  <a:tcPr/>
                </a:tc>
                <a:tc>
                  <a:txBody>
                    <a:bodyPr/>
                    <a:lstStyle/>
                    <a:p>
                      <a:pPr lvl="0">
                        <a:buNone/>
                      </a:pPr>
                      <a:r>
                        <a:rPr lang="en-GB" sz="1600" b="0" i="0" u="none" strike="noStrike" noProof="0">
                          <a:latin typeface="Aptos"/>
                        </a:rPr>
                        <a:t>An attacker can overload the servers causing server crashes leading to downtime.</a:t>
                      </a:r>
                      <a:endParaRPr lang="en-US" sz="1600"/>
                    </a:p>
                  </a:txBody>
                  <a:tcPr/>
                </a:tc>
                <a:tc>
                  <a:txBody>
                    <a:bodyPr/>
                    <a:lstStyle/>
                    <a:p>
                      <a:pPr lvl="0">
                        <a:buNone/>
                      </a:pPr>
                      <a:r>
                        <a:rPr lang="en-US" sz="1600"/>
                        <a:t>A WAF system should be implemented blocking unknown IPs making requests to the server.</a:t>
                      </a:r>
                    </a:p>
                  </a:txBody>
                  <a:tcPr/>
                </a:tc>
                <a:tc>
                  <a:txBody>
                    <a:bodyPr/>
                    <a:lstStyle/>
                    <a:p>
                      <a:pPr lvl="0">
                        <a:buNone/>
                      </a:pPr>
                      <a:r>
                        <a:rPr lang="en-US" sz="1600"/>
                        <a:t>Test by attempting to access the site with approved and unapproved data to simulate DDOS attacks.</a:t>
                      </a:r>
                    </a:p>
                  </a:txBody>
                  <a:tcPr/>
                </a:tc>
                <a:extLst>
                  <a:ext uri="{0D108BD9-81ED-4DB2-BD59-A6C34878D82A}">
                    <a16:rowId xmlns:a16="http://schemas.microsoft.com/office/drawing/2014/main" val="1510356846"/>
                  </a:ext>
                </a:extLst>
              </a:tr>
              <a:tr h="1373499">
                <a:tc>
                  <a:txBody>
                    <a:bodyPr/>
                    <a:lstStyle/>
                    <a:p>
                      <a:pPr marL="0" lvl="0" indent="0" algn="l">
                        <a:lnSpc>
                          <a:spcPct val="100000"/>
                        </a:lnSpc>
                        <a:buNone/>
                      </a:pPr>
                      <a:r>
                        <a:rPr lang="en-GB" sz="1600" b="0" i="0" u="none" strike="noStrike" baseline="0" noProof="0">
                          <a:solidFill>
                            <a:srgbClr val="000000"/>
                          </a:solidFill>
                          <a:latin typeface="Aptos"/>
                        </a:rPr>
                        <a:t>Access to too much information</a:t>
                      </a:r>
                      <a:endParaRPr lang="en-US" sz="1600"/>
                    </a:p>
                  </a:txBody>
                  <a:tcPr/>
                </a:tc>
                <a:tc>
                  <a:txBody>
                    <a:bodyPr/>
                    <a:lstStyle/>
                    <a:p>
                      <a:pPr lvl="0">
                        <a:buNone/>
                      </a:pPr>
                      <a:r>
                        <a:rPr lang="en-GB" sz="1600" b="0" i="0" u="none" strike="noStrike" baseline="0" noProof="0">
                          <a:solidFill>
                            <a:srgbClr val="000000"/>
                          </a:solidFill>
                          <a:latin typeface="Aptos"/>
                        </a:rPr>
                        <a:t>Databases</a:t>
                      </a:r>
                      <a:endParaRPr lang="en-US" sz="1600"/>
                    </a:p>
                  </a:txBody>
                  <a:tcPr/>
                </a:tc>
                <a:tc>
                  <a:txBody>
                    <a:bodyPr/>
                    <a:lstStyle/>
                    <a:p>
                      <a:pPr lvl="0">
                        <a:buNone/>
                      </a:pPr>
                      <a:r>
                        <a:rPr lang="en-GB" sz="1600" b="0" i="0" u="none" strike="noStrike" baseline="0" noProof="0">
                          <a:solidFill>
                            <a:srgbClr val="000000"/>
                          </a:solidFill>
                          <a:latin typeface="Aptos"/>
                        </a:rPr>
                        <a:t>Information Disclosure, Elevation of privilege</a:t>
                      </a:r>
                      <a:endParaRPr lang="en-US" sz="1600"/>
                    </a:p>
                  </a:txBody>
                  <a:tcPr/>
                </a:tc>
                <a:tc>
                  <a:txBody>
                    <a:bodyPr/>
                    <a:lstStyle/>
                    <a:p>
                      <a:pPr lvl="0">
                        <a:buNone/>
                      </a:pPr>
                      <a:r>
                        <a:rPr lang="en-GB" sz="1600" b="0" i="0" u="none" strike="noStrike" baseline="0" noProof="0">
                          <a:solidFill>
                            <a:srgbClr val="000000"/>
                          </a:solidFill>
                          <a:latin typeface="Aptos"/>
                        </a:rPr>
                        <a:t>Staff could gain access to sensitive information leading to potential data leaks.</a:t>
                      </a:r>
                      <a:endParaRPr lang="en-US" sz="1600"/>
                    </a:p>
                  </a:txBody>
                  <a:tcPr/>
                </a:tc>
                <a:tc>
                  <a:txBody>
                    <a:bodyPr/>
                    <a:lstStyle/>
                    <a:p>
                      <a:pPr lvl="0">
                        <a:buNone/>
                      </a:pPr>
                      <a:r>
                        <a:rPr lang="en-US" sz="1600"/>
                        <a:t>Minimum access privilege needs to be implemented. Data should only be accessible if it is in the work scope.</a:t>
                      </a:r>
                    </a:p>
                  </a:txBody>
                  <a:tcPr/>
                </a:tc>
                <a:tc>
                  <a:txBody>
                    <a:bodyPr/>
                    <a:lstStyle/>
                    <a:p>
                      <a:pPr lvl="0">
                        <a:buNone/>
                      </a:pPr>
                      <a:r>
                        <a:rPr lang="en-GB" sz="1600" b="0" i="0" u="none" strike="noStrike" baseline="0" noProof="0">
                          <a:solidFill>
                            <a:srgbClr val="000000"/>
                          </a:solidFill>
                          <a:latin typeface="Aptos"/>
                        </a:rPr>
                        <a:t>Create test accounts to verify that minimum access privilege is ensured</a:t>
                      </a:r>
                      <a:endParaRPr lang="en-US" sz="1600"/>
                    </a:p>
                  </a:txBody>
                  <a:tcPr/>
                </a:tc>
                <a:extLst>
                  <a:ext uri="{0D108BD9-81ED-4DB2-BD59-A6C34878D82A}">
                    <a16:rowId xmlns:a16="http://schemas.microsoft.com/office/drawing/2014/main" val="839408162"/>
                  </a:ext>
                </a:extLst>
              </a:tr>
              <a:tr h="1749230">
                <a:tc>
                  <a:txBody>
                    <a:bodyPr/>
                    <a:lstStyle/>
                    <a:p>
                      <a:pPr lvl="0">
                        <a:buNone/>
                      </a:pPr>
                      <a:r>
                        <a:rPr lang="en-GB" sz="1600" b="0" i="0" u="none" strike="noStrike" baseline="0" noProof="0">
                          <a:solidFill>
                            <a:srgbClr val="000000"/>
                          </a:solidFill>
                          <a:latin typeface="Aptos"/>
                        </a:rPr>
                        <a:t>Spear </a:t>
                      </a:r>
                      <a:r>
                        <a:rPr lang="en-GB" sz="1600" b="0" i="0" u="none" strike="noStrike" baseline="0" noProof="0" err="1">
                          <a:solidFill>
                            <a:srgbClr val="000000"/>
                          </a:solidFill>
                          <a:latin typeface="Aptos"/>
                        </a:rPr>
                        <a:t>phising</a:t>
                      </a:r>
                      <a:r>
                        <a:rPr lang="en-GB" sz="1600" b="0" i="0" u="none" strike="noStrike" baseline="0" noProof="0">
                          <a:solidFill>
                            <a:srgbClr val="000000"/>
                          </a:solidFill>
                          <a:latin typeface="Aptos"/>
                        </a:rPr>
                        <a:t> attack</a:t>
                      </a:r>
                      <a:endParaRPr lang="en-US" sz="1600"/>
                    </a:p>
                  </a:txBody>
                  <a:tcPr/>
                </a:tc>
                <a:tc>
                  <a:txBody>
                    <a:bodyPr/>
                    <a:lstStyle/>
                    <a:p>
                      <a:pPr lvl="0">
                        <a:buNone/>
                      </a:pPr>
                      <a:r>
                        <a:rPr lang="en-GB" sz="1600" b="0" i="0" u="none" strike="noStrike" baseline="0" noProof="0">
                          <a:solidFill>
                            <a:srgbClr val="000000"/>
                          </a:solidFill>
                          <a:latin typeface="Aptos"/>
                        </a:rPr>
                        <a:t>User accounts</a:t>
                      </a:r>
                      <a:endParaRPr lang="en-US" sz="1600"/>
                    </a:p>
                  </a:txBody>
                  <a:tcPr/>
                </a:tc>
                <a:tc>
                  <a:txBody>
                    <a:bodyPr/>
                    <a:lstStyle/>
                    <a:p>
                      <a:pPr lvl="0">
                        <a:buNone/>
                      </a:pPr>
                      <a:r>
                        <a:rPr lang="en-GB" sz="1600" b="0" i="0" u="none" strike="noStrike" baseline="0" noProof="0">
                          <a:solidFill>
                            <a:srgbClr val="000000"/>
                          </a:solidFill>
                          <a:latin typeface="Aptos"/>
                        </a:rPr>
                        <a:t>Spoofing, information disclosure</a:t>
                      </a:r>
                      <a:endParaRPr lang="en-US" sz="1600"/>
                    </a:p>
                  </a:txBody>
                  <a:tcPr/>
                </a:tc>
                <a:tc>
                  <a:txBody>
                    <a:bodyPr/>
                    <a:lstStyle/>
                    <a:p>
                      <a:pPr lvl="0">
                        <a:buNone/>
                      </a:pPr>
                      <a:r>
                        <a:rPr lang="en-US" sz="1600"/>
                        <a:t>An attacker could send a target phishing email to an employee leading to their credentials being stolen.</a:t>
                      </a:r>
                    </a:p>
                  </a:txBody>
                  <a:tcPr/>
                </a:tc>
                <a:tc>
                  <a:txBody>
                    <a:bodyPr/>
                    <a:lstStyle/>
                    <a:p>
                      <a:pPr lvl="0">
                        <a:buNone/>
                      </a:pPr>
                      <a:r>
                        <a:rPr lang="en-GB" sz="1600" b="0" i="0" u="none" strike="noStrike" baseline="0" noProof="0">
                          <a:solidFill>
                            <a:srgbClr val="000000"/>
                          </a:solidFill>
                          <a:latin typeface="Aptos"/>
                        </a:rPr>
                        <a:t>All employees must receive training to spot attacks, they must have 2FA active and regularly change their passwords.</a:t>
                      </a:r>
                      <a:endParaRPr lang="en-US" sz="1600"/>
                    </a:p>
                  </a:txBody>
                  <a:tcPr/>
                </a:tc>
                <a:tc>
                  <a:txBody>
                    <a:bodyPr/>
                    <a:lstStyle/>
                    <a:p>
                      <a:pPr lvl="0">
                        <a:buNone/>
                      </a:pPr>
                      <a:r>
                        <a:rPr lang="en-GB" sz="1600" b="0" i="0" u="none" strike="noStrike" baseline="0" noProof="0">
                          <a:solidFill>
                            <a:srgbClr val="000000"/>
                          </a:solidFill>
                          <a:latin typeface="Aptos"/>
                        </a:rPr>
                        <a:t>Employees will be targeted for phishing emails; they will have a system to notify password changes and 2FA is on automatically.</a:t>
                      </a:r>
                      <a:endParaRPr lang="en-US" sz="1600"/>
                    </a:p>
                  </a:txBody>
                  <a:tcPr/>
                </a:tc>
                <a:extLst>
                  <a:ext uri="{0D108BD9-81ED-4DB2-BD59-A6C34878D82A}">
                    <a16:rowId xmlns:a16="http://schemas.microsoft.com/office/drawing/2014/main" val="334249470"/>
                  </a:ext>
                </a:extLst>
              </a:tr>
            </a:tbl>
          </a:graphicData>
        </a:graphic>
      </p:graphicFrame>
      <p:sp>
        <p:nvSpPr>
          <p:cNvPr id="3" name="TextBox 2">
            <a:extLst>
              <a:ext uri="{FF2B5EF4-FFF2-40B4-BE49-F238E27FC236}">
                <a16:creationId xmlns:a16="http://schemas.microsoft.com/office/drawing/2014/main" id="{254C4C28-C35B-C875-7C54-1B4FF620D619}"/>
              </a:ext>
            </a:extLst>
          </p:cNvPr>
          <p:cNvSpPr txBox="1"/>
          <p:nvPr/>
        </p:nvSpPr>
        <p:spPr>
          <a:xfrm>
            <a:off x="2380211" y="182880"/>
            <a:ext cx="7431578" cy="769441"/>
          </a:xfrm>
          <a:prstGeom prst="rect">
            <a:avLst/>
          </a:prstGeom>
          <a:noFill/>
        </p:spPr>
        <p:txBody>
          <a:bodyPr wrap="square" rtlCol="0">
            <a:spAutoFit/>
          </a:bodyPr>
          <a:lstStyle/>
          <a:p>
            <a:pPr algn="ctr"/>
            <a:r>
              <a:rPr lang="en-GB" sz="4400">
                <a:solidFill>
                  <a:schemeClr val="bg1"/>
                </a:solidFill>
              </a:rPr>
              <a:t>Adam’s Requirements</a:t>
            </a:r>
          </a:p>
        </p:txBody>
      </p:sp>
    </p:spTree>
    <p:extLst>
      <p:ext uri="{BB962C8B-B14F-4D97-AF65-F5344CB8AC3E}">
        <p14:creationId xmlns:p14="http://schemas.microsoft.com/office/powerpoint/2010/main" val="32548528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5</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Defence Ventures</vt:lpstr>
      <vt:lpstr>Defence Ventures</vt:lpstr>
      <vt:lpstr>Defence Ventures Threat Model and Architecture</vt:lpstr>
      <vt:lpstr>PowerPoint Presentation</vt:lpstr>
      <vt:lpstr>Defence Ventures Software Development Plan</vt:lpstr>
      <vt:lpstr>Defence Ventures SAMM Document</vt:lpstr>
      <vt:lpstr>PowerPoint Presentation</vt:lpstr>
      <vt:lpstr>PowerPoint Presentation</vt:lpstr>
      <vt:lpstr>PowerPoint Presentation</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William Toms-Sheridan (Student)</dc:creator>
  <cp:revision>1</cp:revision>
  <dcterms:created xsi:type="dcterms:W3CDTF">2024-10-30T09:57:50Z</dcterms:created>
  <dcterms:modified xsi:type="dcterms:W3CDTF">2024-11-19T22:25:45Z</dcterms:modified>
</cp:coreProperties>
</file>